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43.xml" ContentType="application/vnd.openxmlformats-officedocument.presentationml.slide+xml"/>
  <Override PartName="/ppt/slides/slide21.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slides/slide24.xml" ContentType="application/vnd.openxmlformats-officedocument.presentationml.slide+xml"/>
  <Override PartName="/ppt/slides/slide36.xml" ContentType="application/vnd.openxmlformats-officedocument.presentationml.slide+xml"/>
  <Override PartName="/ppt/slides/slide23.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35.xml" ContentType="application/vnd.openxmlformats-officedocument.presentationml.slide+xml"/>
  <Override PartName="/ppt/slides/slide37.xml" ContentType="application/vnd.openxmlformats-officedocument.presentationml.slide+xml"/>
  <Override PartName="/ppt/slides/slide33.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6.xml" ContentType="application/vnd.openxmlformats-officedocument.presentationml.slide+xml"/>
  <Override PartName="/ppt/slides/slide30.xml" ContentType="application/vnd.openxmlformats-officedocument.presentationml.slide+xml"/>
  <Override PartName="/ppt/slides/slide32.xml" ContentType="application/vnd.openxmlformats-officedocument.presentationml.slide+xml"/>
  <Override PartName="/ppt/slides/slide29.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Slides/notesSlide14.xml" ContentType="application/vnd.openxmlformats-officedocument.presentationml.notesSlide+xml"/>
  <Override PartName="/ppt/slideMasters/slideMaster1.xml" ContentType="application/vnd.openxmlformats-officedocument.presentationml.slideMaster+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23.xml" ContentType="application/vnd.openxmlformats-officedocument.presentationml.notesSlide+xml"/>
  <Override PartName="/ppt/notesSlides/notesSlide13.xml" ContentType="application/vnd.openxmlformats-officedocument.presentationml.notesSlide+xml"/>
  <Override PartName="/ppt/notesSlides/notesSlide25.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32.xml" ContentType="application/vnd.openxmlformats-officedocument.presentationml.notesSlide+xml"/>
  <Override PartName="/ppt/notesSlides/notesSlide24.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6.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layout1.xml" ContentType="application/vnd.openxmlformats-officedocument.drawingml.diagramLayout+xml"/>
  <Override PartName="/ppt/diagrams/colors1.xml" ContentType="application/vnd.openxmlformats-officedocument.drawingml.diagramColors+xml"/>
  <Override PartName="/ppt/diagrams/drawing1.xml" ContentType="application/vnd.ms-office.drawingml.diagramDrawing+xml"/>
  <Override PartName="/ppt/diagrams/quickStyle1.xml" ContentType="application/vnd.openxmlformats-officedocument.drawingml.diagramStyle+xml"/>
  <Override PartName="/ppt/theme/theme3.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1.xml" ContentType="application/vnd.openxmlformats-officedocument.theme+xml"/>
  <Override PartName="/ppt/diagrams/quickStyle2.xml" ContentType="application/vnd.openxmlformats-officedocument.drawingml.diagramStyle+xml"/>
  <Override PartName="/ppt/diagrams/quickStyle5.xml" ContentType="application/vnd.openxmlformats-officedocument.drawingml.diagramStyle+xml"/>
  <Override PartName="/ppt/diagrams/layout5.xml" ContentType="application/vnd.openxmlformats-officedocument.drawingml.diagramLayout+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Masters/notesMaster1.xml" ContentType="application/vnd.openxmlformats-officedocument.presentationml.notesMaster+xml"/>
  <Override PartName="/ppt/diagrams/layout2.xml" ContentType="application/vnd.openxmlformats-officedocument.drawingml.diagramLayout+xml"/>
  <Override PartName="/ppt/diagrams/colors5.xml" ContentType="application/vnd.openxmlformats-officedocument.drawingml.diagramColors+xml"/>
  <Override PartName="/ppt/diagrams/colors2.xml" ContentType="application/vnd.openxmlformats-officedocument.drawingml.diagramColors+xml"/>
  <Override PartName="/ppt/diagrams/drawing2.xml" ContentType="application/vnd.ms-office.drawingml.diagramDrawing+xml"/>
  <Override PartName="/ppt/diagrams/drawing5.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7" r:id="rId3"/>
  </p:sldMasterIdLst>
  <p:notesMasterIdLst>
    <p:notesMasterId r:id="rId49"/>
  </p:notesMasterIdLst>
  <p:sldIdLst>
    <p:sldId id="257" r:id="rId4"/>
    <p:sldId id="270" r:id="rId5"/>
    <p:sldId id="367" r:id="rId6"/>
    <p:sldId id="362" r:id="rId7"/>
    <p:sldId id="360" r:id="rId8"/>
    <p:sldId id="262" r:id="rId9"/>
    <p:sldId id="261" r:id="rId10"/>
    <p:sldId id="315" r:id="rId11"/>
    <p:sldId id="361" r:id="rId12"/>
    <p:sldId id="301" r:id="rId13"/>
    <p:sldId id="364" r:id="rId14"/>
    <p:sldId id="302" r:id="rId15"/>
    <p:sldId id="303" r:id="rId16"/>
    <p:sldId id="363" r:id="rId17"/>
    <p:sldId id="281" r:id="rId18"/>
    <p:sldId id="267" r:id="rId19"/>
    <p:sldId id="268" r:id="rId20"/>
    <p:sldId id="365" r:id="rId21"/>
    <p:sldId id="269" r:id="rId22"/>
    <p:sldId id="288" r:id="rId23"/>
    <p:sldId id="317" r:id="rId24"/>
    <p:sldId id="286" r:id="rId25"/>
    <p:sldId id="316" r:id="rId26"/>
    <p:sldId id="319" r:id="rId27"/>
    <p:sldId id="370" r:id="rId28"/>
    <p:sldId id="368" r:id="rId29"/>
    <p:sldId id="323" r:id="rId30"/>
    <p:sldId id="369" r:id="rId31"/>
    <p:sldId id="346" r:id="rId32"/>
    <p:sldId id="345" r:id="rId33"/>
    <p:sldId id="348" r:id="rId34"/>
    <p:sldId id="347" r:id="rId35"/>
    <p:sldId id="351" r:id="rId36"/>
    <p:sldId id="350" r:id="rId37"/>
    <p:sldId id="337" r:id="rId38"/>
    <p:sldId id="374" r:id="rId39"/>
    <p:sldId id="371" r:id="rId40"/>
    <p:sldId id="373" r:id="rId41"/>
    <p:sldId id="352" r:id="rId42"/>
    <p:sldId id="349" r:id="rId43"/>
    <p:sldId id="355" r:id="rId44"/>
    <p:sldId id="372" r:id="rId45"/>
    <p:sldId id="331" r:id="rId46"/>
    <p:sldId id="354" r:id="rId47"/>
    <p:sldId id="357"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3693" autoAdjust="0"/>
  </p:normalViewPr>
  <p:slideViewPr>
    <p:cSldViewPr snapToGrid="0">
      <p:cViewPr varScale="1">
        <p:scale>
          <a:sx n="56" d="100"/>
          <a:sy n="56" d="100"/>
        </p:scale>
        <p:origin x="1714"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55" Type="http://schemas.openxmlformats.org/officeDocument/2006/relationships/customXml" Target="../customXml/item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customXml" Target="../customXml/item3.xml"/><Relationship Id="rId8" Type="http://schemas.openxmlformats.org/officeDocument/2006/relationships/slide" Target="slides/slide5.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74FB26-A399-4E39-AE95-292292BF7D3D}"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US"/>
        </a:p>
      </dgm:t>
    </dgm:pt>
    <dgm:pt modelId="{C6310CDF-6917-4B38-8278-E3DC6556B0A8}">
      <dgm:prSet/>
      <dgm:spPr>
        <a:xfrm>
          <a:off x="502506" y="4339151"/>
          <a:ext cx="9378944" cy="667791"/>
        </a:xfr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gm:spPr>
      <dgm:t>
        <a:bodyPr/>
        <a:lstStyle/>
        <a:p>
          <a:r>
            <a:rPr lang="en-US" dirty="0">
              <a:solidFill>
                <a:sysClr val="window" lastClr="FFFFFF"/>
              </a:solidFill>
              <a:latin typeface="Calibri"/>
              <a:ea typeface="+mn-ea"/>
              <a:cs typeface="+mn-cs"/>
            </a:rPr>
            <a:t>The Formal Adjudication Process </a:t>
          </a:r>
        </a:p>
      </dgm:t>
    </dgm:pt>
    <dgm:pt modelId="{652425A6-0A14-48B8-9AED-AB15BE138F6F}" type="parTrans" cxnId="{94FBBA09-CDD8-4CF6-B854-E0D06832F581}">
      <dgm:prSet/>
      <dgm:spPr/>
      <dgm:t>
        <a:bodyPr/>
        <a:lstStyle/>
        <a:p>
          <a:endParaRPr lang="en-US"/>
        </a:p>
      </dgm:t>
    </dgm:pt>
    <dgm:pt modelId="{B9EEC071-AF59-4ED6-99EC-E0EAC52457D1}" type="sibTrans" cxnId="{94FBBA09-CDD8-4CF6-B854-E0D06832F581}">
      <dgm:prSet/>
      <dgm:spPr/>
      <dgm:t>
        <a:bodyPr/>
        <a:lstStyle/>
        <a:p>
          <a:endParaRPr lang="en-US"/>
        </a:p>
      </dgm:t>
    </dgm:pt>
    <dgm:pt modelId="{BB5CF26D-6177-45EE-A65F-1C1D07927DE6}">
      <dgm:prSet/>
      <dgm:spPr>
        <a:xfrm>
          <a:off x="981026" y="1335049"/>
          <a:ext cx="8900424" cy="667791"/>
        </a:xfr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gm:spPr>
      <dgm:t>
        <a:bodyPr/>
        <a:lstStyle/>
        <a:p>
          <a:r>
            <a:rPr lang="en-US" dirty="0">
              <a:solidFill>
                <a:sysClr val="window" lastClr="FFFFFF"/>
              </a:solidFill>
              <a:latin typeface="Calibri"/>
              <a:ea typeface="+mn-ea"/>
              <a:cs typeface="+mn-cs"/>
            </a:rPr>
            <a:t>Overview of the Updated Sexual Misconduct Policy</a:t>
          </a:r>
        </a:p>
      </dgm:t>
    </dgm:pt>
    <dgm:pt modelId="{BA11E46B-C4FA-4373-8073-44615561CB71}" type="parTrans" cxnId="{9E316BEF-E1EF-4A98-89AF-BED4BC40F4D7}">
      <dgm:prSet/>
      <dgm:spPr/>
      <dgm:t>
        <a:bodyPr/>
        <a:lstStyle/>
        <a:p>
          <a:endParaRPr lang="en-US"/>
        </a:p>
      </dgm:t>
    </dgm:pt>
    <dgm:pt modelId="{869A70B0-1977-4FAF-940F-DD4EDF3A7A5A}" type="sibTrans" cxnId="{9E316BEF-E1EF-4A98-89AF-BED4BC40F4D7}">
      <dgm:prSet/>
      <dgm:spPr/>
      <dgm:t>
        <a:bodyPr/>
        <a:lstStyle/>
        <a:p>
          <a:endParaRPr lang="en-US"/>
        </a:p>
      </dgm:t>
    </dgm:pt>
    <dgm:pt modelId="{D2FF25B7-950E-4D4C-A112-5A6E2D6357BA}">
      <dgm:prSet phldrT="[Text]"/>
      <dgm:spPr>
        <a:xfrm>
          <a:off x="1127893" y="2336417"/>
          <a:ext cx="8753556" cy="667791"/>
        </a:xfr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gm:spPr>
      <dgm:t>
        <a:bodyPr/>
        <a:lstStyle/>
        <a:p>
          <a:r>
            <a:rPr lang="en-US" dirty="0">
              <a:solidFill>
                <a:sysClr val="window" lastClr="FFFFFF"/>
              </a:solidFill>
              <a:latin typeface="Calibri"/>
              <a:ea typeface="+mn-ea"/>
              <a:cs typeface="+mn-cs"/>
            </a:rPr>
            <a:t>The Complaint Process </a:t>
          </a:r>
        </a:p>
      </dgm:t>
    </dgm:pt>
    <dgm:pt modelId="{B969CBA5-4C50-4190-91CF-431BD3801FE4}" type="sibTrans" cxnId="{3BAEA91E-8298-4854-B028-0F652BD4BE3E}">
      <dgm:prSet/>
      <dgm:spPr/>
      <dgm:t>
        <a:bodyPr/>
        <a:lstStyle/>
        <a:p>
          <a:endParaRPr lang="en-US"/>
        </a:p>
      </dgm:t>
    </dgm:pt>
    <dgm:pt modelId="{19DB0BAB-24C7-44A9-A676-0EBAD8D33B4C}" type="parTrans" cxnId="{3BAEA91E-8298-4854-B028-0F652BD4BE3E}">
      <dgm:prSet/>
      <dgm:spPr/>
      <dgm:t>
        <a:bodyPr/>
        <a:lstStyle/>
        <a:p>
          <a:endParaRPr lang="en-US"/>
        </a:p>
      </dgm:t>
    </dgm:pt>
    <dgm:pt modelId="{B28B3F7A-2434-4D8D-B8BD-807ED78E6541}">
      <dgm:prSet phldrT="[Text]"/>
      <dgm:spPr>
        <a:xfrm>
          <a:off x="502506" y="333682"/>
          <a:ext cx="9378944" cy="667791"/>
        </a:xfrm>
        <a:prstGeom prst="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gm:spPr>
      <dgm:t>
        <a:bodyPr/>
        <a:lstStyle/>
        <a:p>
          <a:r>
            <a:rPr lang="en-US" dirty="0">
              <a:solidFill>
                <a:sysClr val="window" lastClr="FFFFFF"/>
              </a:solidFill>
              <a:latin typeface="Calibri"/>
              <a:ea typeface="+mn-ea"/>
              <a:cs typeface="+mn-cs"/>
            </a:rPr>
            <a:t>Administrative Action on Title IX </a:t>
          </a:r>
        </a:p>
      </dgm:t>
    </dgm:pt>
    <dgm:pt modelId="{DF90ED43-9053-423A-8A94-FBA54D2AA162}" type="sibTrans" cxnId="{D995FC38-0812-4D6B-AA76-77981AE65EFE}">
      <dgm:prSet/>
      <dgm:spPr>
        <a:xfrm>
          <a:off x="-6038687" y="-923987"/>
          <a:ext cx="7188601" cy="7188601"/>
        </a:xfrm>
        <a:prstGeom prst="blockArc">
          <a:avLst>
            <a:gd name="adj1" fmla="val 18900000"/>
            <a:gd name="adj2" fmla="val 2700000"/>
            <a:gd name="adj3" fmla="val 300"/>
          </a:avLst>
        </a:prstGeom>
        <a:noFill/>
        <a:ln w="25400" cap="flat" cmpd="sng" algn="ctr">
          <a:solidFill>
            <a:srgbClr val="1F497D">
              <a:shade val="60000"/>
              <a:hueOff val="0"/>
              <a:satOff val="0"/>
              <a:lumOff val="0"/>
              <a:alphaOff val="0"/>
            </a:srgbClr>
          </a:solidFill>
          <a:prstDash val="solid"/>
        </a:ln>
        <a:effectLst/>
      </dgm:spPr>
      <dgm:t>
        <a:bodyPr/>
        <a:lstStyle/>
        <a:p>
          <a:endParaRPr lang="en-US"/>
        </a:p>
      </dgm:t>
    </dgm:pt>
    <dgm:pt modelId="{C34832A7-69B9-4839-A60D-DEB8A0BB9518}" type="parTrans" cxnId="{D995FC38-0812-4D6B-AA76-77981AE65EFE}">
      <dgm:prSet/>
      <dgm:spPr/>
      <dgm:t>
        <a:bodyPr/>
        <a:lstStyle/>
        <a:p>
          <a:endParaRPr lang="en-US"/>
        </a:p>
      </dgm:t>
    </dgm:pt>
    <dgm:pt modelId="{BE6B2146-0710-4DAC-8EE5-8112D82F4CD7}">
      <dgm:prSet/>
      <dgm:spPr>
        <a:xfrm>
          <a:off x="502506" y="4339151"/>
          <a:ext cx="9378944" cy="667791"/>
        </a:xfr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gm:spPr>
      <dgm:t>
        <a:bodyPr/>
        <a:lstStyle/>
        <a:p>
          <a:r>
            <a:rPr lang="en-US" dirty="0">
              <a:solidFill>
                <a:sysClr val="window" lastClr="FFFFFF"/>
              </a:solidFill>
              <a:latin typeface="Calibri"/>
              <a:ea typeface="+mn-ea"/>
              <a:cs typeface="+mn-cs"/>
            </a:rPr>
            <a:t>Additional Provisions &amp; Considerations </a:t>
          </a:r>
        </a:p>
      </dgm:t>
    </dgm:pt>
    <dgm:pt modelId="{1F750D84-394A-4A1A-A8FA-B28143BD905E}" type="parTrans" cxnId="{A99E65DC-5FEE-46EC-A460-AED91ACFC555}">
      <dgm:prSet/>
      <dgm:spPr/>
    </dgm:pt>
    <dgm:pt modelId="{2289F5DC-F813-4C5C-999A-3BA2F07B13B8}" type="sibTrans" cxnId="{A99E65DC-5FEE-46EC-A460-AED91ACFC555}">
      <dgm:prSet/>
      <dgm:spPr/>
    </dgm:pt>
    <dgm:pt modelId="{94025050-E4B7-4E83-B1BC-C2636785D1CA}" type="pres">
      <dgm:prSet presAssocID="{0A74FB26-A399-4E39-AE95-292292BF7D3D}" presName="Name0" presStyleCnt="0">
        <dgm:presLayoutVars>
          <dgm:chMax val="7"/>
          <dgm:chPref val="7"/>
          <dgm:dir/>
        </dgm:presLayoutVars>
      </dgm:prSet>
      <dgm:spPr/>
      <dgm:t>
        <a:bodyPr/>
        <a:lstStyle/>
        <a:p>
          <a:endParaRPr lang="en-US"/>
        </a:p>
      </dgm:t>
    </dgm:pt>
    <dgm:pt modelId="{AFA4297E-70B7-4E7F-A7FC-9FCCAA4E8428}" type="pres">
      <dgm:prSet presAssocID="{0A74FB26-A399-4E39-AE95-292292BF7D3D}" presName="Name1" presStyleCnt="0"/>
      <dgm:spPr/>
    </dgm:pt>
    <dgm:pt modelId="{35D75A1D-25F6-4E3A-9923-A2F5027C90D3}" type="pres">
      <dgm:prSet presAssocID="{0A74FB26-A399-4E39-AE95-292292BF7D3D}" presName="cycle" presStyleCnt="0"/>
      <dgm:spPr/>
    </dgm:pt>
    <dgm:pt modelId="{A84F8E5D-959A-49F2-8897-2E19A801346C}" type="pres">
      <dgm:prSet presAssocID="{0A74FB26-A399-4E39-AE95-292292BF7D3D}" presName="srcNode" presStyleLbl="node1" presStyleIdx="0" presStyleCnt="5"/>
      <dgm:spPr/>
    </dgm:pt>
    <dgm:pt modelId="{F878F179-BCEB-4654-92C8-558F0327F38E}" type="pres">
      <dgm:prSet presAssocID="{0A74FB26-A399-4E39-AE95-292292BF7D3D}" presName="conn" presStyleLbl="parChTrans1D2" presStyleIdx="0" presStyleCnt="1"/>
      <dgm:spPr/>
      <dgm:t>
        <a:bodyPr/>
        <a:lstStyle/>
        <a:p>
          <a:endParaRPr lang="en-US"/>
        </a:p>
      </dgm:t>
    </dgm:pt>
    <dgm:pt modelId="{34C773C2-31CE-4E31-BBEC-BA76047EC683}" type="pres">
      <dgm:prSet presAssocID="{0A74FB26-A399-4E39-AE95-292292BF7D3D}" presName="extraNode" presStyleLbl="node1" presStyleIdx="0" presStyleCnt="5"/>
      <dgm:spPr/>
    </dgm:pt>
    <dgm:pt modelId="{27B4EDD7-00FE-411A-967B-3F1BDE694B8A}" type="pres">
      <dgm:prSet presAssocID="{0A74FB26-A399-4E39-AE95-292292BF7D3D}" presName="dstNode" presStyleLbl="node1" presStyleIdx="0" presStyleCnt="5"/>
      <dgm:spPr/>
    </dgm:pt>
    <dgm:pt modelId="{C963474D-D4AD-4B8D-B6C9-88C310A14886}" type="pres">
      <dgm:prSet presAssocID="{B28B3F7A-2434-4D8D-B8BD-807ED78E6541}" presName="text_1" presStyleLbl="node1" presStyleIdx="0" presStyleCnt="5">
        <dgm:presLayoutVars>
          <dgm:bulletEnabled val="1"/>
        </dgm:presLayoutVars>
      </dgm:prSet>
      <dgm:spPr/>
      <dgm:t>
        <a:bodyPr/>
        <a:lstStyle/>
        <a:p>
          <a:endParaRPr lang="en-US"/>
        </a:p>
      </dgm:t>
    </dgm:pt>
    <dgm:pt modelId="{A048FB5E-F8E9-48D0-AB53-0F222D86B3CD}" type="pres">
      <dgm:prSet presAssocID="{B28B3F7A-2434-4D8D-B8BD-807ED78E6541}" presName="accent_1" presStyleCnt="0"/>
      <dgm:spPr/>
    </dgm:pt>
    <dgm:pt modelId="{6196EC57-0386-438F-AF42-462CAB541CD8}" type="pres">
      <dgm:prSet presAssocID="{B28B3F7A-2434-4D8D-B8BD-807ED78E6541}" presName="accentRepeatNode" presStyleLbl="solidFgAcc1" presStyleIdx="0" presStyleCnt="5"/>
      <dgm:spPr>
        <a:xfrm>
          <a:off x="85136" y="250208"/>
          <a:ext cx="834739" cy="834739"/>
        </a:xfrm>
        <a:prstGeom prst="ellipse">
          <a:avLst/>
        </a:prstGeom>
        <a:solidFill>
          <a:srgbClr val="EEECE1">
            <a:hueOff val="0"/>
            <a:satOff val="0"/>
            <a:lumOff val="0"/>
            <a:alphaOff val="0"/>
          </a:srgbClr>
        </a:solidFill>
        <a:ln w="25400" cap="flat" cmpd="sng" algn="ctr">
          <a:solidFill>
            <a:srgbClr val="1F497D">
              <a:hueOff val="0"/>
              <a:satOff val="0"/>
              <a:lumOff val="0"/>
              <a:alphaOff val="0"/>
            </a:srgbClr>
          </a:solidFill>
          <a:prstDash val="solid"/>
        </a:ln>
        <a:effectLst/>
      </dgm:spPr>
    </dgm:pt>
    <dgm:pt modelId="{4F348BBF-7D90-42F4-B1D2-39D8BA55524A}" type="pres">
      <dgm:prSet presAssocID="{BB5CF26D-6177-45EE-A65F-1C1D07927DE6}" presName="text_2" presStyleLbl="node1" presStyleIdx="1" presStyleCnt="5">
        <dgm:presLayoutVars>
          <dgm:bulletEnabled val="1"/>
        </dgm:presLayoutVars>
      </dgm:prSet>
      <dgm:spPr>
        <a:prstGeom prst="rect">
          <a:avLst/>
        </a:prstGeom>
      </dgm:spPr>
      <dgm:t>
        <a:bodyPr/>
        <a:lstStyle/>
        <a:p>
          <a:endParaRPr lang="en-US"/>
        </a:p>
      </dgm:t>
    </dgm:pt>
    <dgm:pt modelId="{DA76E1BF-D1EF-47C0-9E55-F24C0F65A099}" type="pres">
      <dgm:prSet presAssocID="{BB5CF26D-6177-45EE-A65F-1C1D07927DE6}" presName="accent_2" presStyleCnt="0"/>
      <dgm:spPr/>
    </dgm:pt>
    <dgm:pt modelId="{033C6D09-6ABC-4852-96E8-85A3F752193F}" type="pres">
      <dgm:prSet presAssocID="{BB5CF26D-6177-45EE-A65F-1C1D07927DE6}" presName="accentRepeatNode" presStyleLbl="solidFgAcc1" presStyleIdx="1" presStyleCnt="5"/>
      <dgm:spPr/>
    </dgm:pt>
    <dgm:pt modelId="{1032C705-7D78-417D-A0DE-13E0A65228E6}" type="pres">
      <dgm:prSet presAssocID="{D2FF25B7-950E-4D4C-A112-5A6E2D6357BA}" presName="text_3" presStyleLbl="node1" presStyleIdx="2" presStyleCnt="5">
        <dgm:presLayoutVars>
          <dgm:bulletEnabled val="1"/>
        </dgm:presLayoutVars>
      </dgm:prSet>
      <dgm:spPr/>
      <dgm:t>
        <a:bodyPr/>
        <a:lstStyle/>
        <a:p>
          <a:endParaRPr lang="en-US"/>
        </a:p>
      </dgm:t>
    </dgm:pt>
    <dgm:pt modelId="{BA126A9C-AC61-4235-9479-C4CCB0B0505D}" type="pres">
      <dgm:prSet presAssocID="{D2FF25B7-950E-4D4C-A112-5A6E2D6357BA}" presName="accent_3" presStyleCnt="0"/>
      <dgm:spPr/>
    </dgm:pt>
    <dgm:pt modelId="{C368CB2E-EBEE-4605-956F-D18A095F12B2}" type="pres">
      <dgm:prSet presAssocID="{D2FF25B7-950E-4D4C-A112-5A6E2D6357BA}" presName="accentRepeatNode" presStyleLbl="solidFgAcc1" presStyleIdx="2" presStyleCnt="5"/>
      <dgm:spPr>
        <a:xfrm>
          <a:off x="710523" y="2252943"/>
          <a:ext cx="834739" cy="834739"/>
        </a:xfrm>
        <a:prstGeom prst="ellipse">
          <a:avLst/>
        </a:prstGeom>
        <a:solidFill>
          <a:srgbClr val="EEECE1">
            <a:hueOff val="0"/>
            <a:satOff val="0"/>
            <a:lumOff val="0"/>
            <a:alphaOff val="0"/>
          </a:srgbClr>
        </a:solidFill>
        <a:ln w="25400" cap="flat" cmpd="sng" algn="ctr">
          <a:solidFill>
            <a:srgbClr val="1F497D">
              <a:hueOff val="0"/>
              <a:satOff val="0"/>
              <a:lumOff val="0"/>
              <a:alphaOff val="0"/>
            </a:srgbClr>
          </a:solidFill>
          <a:prstDash val="solid"/>
        </a:ln>
        <a:effectLst/>
      </dgm:spPr>
    </dgm:pt>
    <dgm:pt modelId="{34123114-6D55-4D14-963D-6A53B83DD529}" type="pres">
      <dgm:prSet presAssocID="{C6310CDF-6917-4B38-8278-E3DC6556B0A8}" presName="text_4" presStyleLbl="node1" presStyleIdx="3" presStyleCnt="5">
        <dgm:presLayoutVars>
          <dgm:bulletEnabled val="1"/>
        </dgm:presLayoutVars>
      </dgm:prSet>
      <dgm:spPr/>
      <dgm:t>
        <a:bodyPr/>
        <a:lstStyle/>
        <a:p>
          <a:endParaRPr lang="en-US"/>
        </a:p>
      </dgm:t>
    </dgm:pt>
    <dgm:pt modelId="{CD50067A-67C9-4B6C-9552-5D9D85148B36}" type="pres">
      <dgm:prSet presAssocID="{C6310CDF-6917-4B38-8278-E3DC6556B0A8}" presName="accent_4" presStyleCnt="0"/>
      <dgm:spPr/>
    </dgm:pt>
    <dgm:pt modelId="{18EF701D-9F86-4890-BE67-C7434D32EE15}" type="pres">
      <dgm:prSet presAssocID="{C6310CDF-6917-4B38-8278-E3DC6556B0A8}" presName="accentRepeatNode" presStyleLbl="solidFgAcc1" presStyleIdx="3" presStyleCnt="5"/>
      <dgm:spPr>
        <a:xfrm>
          <a:off x="85136" y="4255677"/>
          <a:ext cx="834739" cy="834739"/>
        </a:xfrm>
        <a:prstGeom prst="ellipse">
          <a:avLst/>
        </a:prstGeom>
        <a:solidFill>
          <a:srgbClr val="EEECE1">
            <a:hueOff val="0"/>
            <a:satOff val="0"/>
            <a:lumOff val="0"/>
            <a:alphaOff val="0"/>
          </a:srgbClr>
        </a:solidFill>
        <a:ln w="25400" cap="flat" cmpd="sng" algn="ctr">
          <a:solidFill>
            <a:srgbClr val="1F497D">
              <a:hueOff val="0"/>
              <a:satOff val="0"/>
              <a:lumOff val="0"/>
              <a:alphaOff val="0"/>
            </a:srgbClr>
          </a:solidFill>
          <a:prstDash val="solid"/>
        </a:ln>
        <a:effectLst/>
      </dgm:spPr>
    </dgm:pt>
    <dgm:pt modelId="{C253BCA4-2337-4E3A-867C-AE33886F6A80}" type="pres">
      <dgm:prSet presAssocID="{BE6B2146-0710-4DAC-8EE5-8112D82F4CD7}" presName="text_5" presStyleLbl="node1" presStyleIdx="4" presStyleCnt="5">
        <dgm:presLayoutVars>
          <dgm:bulletEnabled val="1"/>
        </dgm:presLayoutVars>
      </dgm:prSet>
      <dgm:spPr/>
      <dgm:t>
        <a:bodyPr/>
        <a:lstStyle/>
        <a:p>
          <a:endParaRPr lang="en-US"/>
        </a:p>
      </dgm:t>
    </dgm:pt>
    <dgm:pt modelId="{B426C80D-16BD-4955-99B3-16474AA2C17C}" type="pres">
      <dgm:prSet presAssocID="{BE6B2146-0710-4DAC-8EE5-8112D82F4CD7}" presName="accent_5" presStyleCnt="0"/>
      <dgm:spPr/>
    </dgm:pt>
    <dgm:pt modelId="{63C17ECE-D825-4E96-8F40-F02BEE53C058}" type="pres">
      <dgm:prSet presAssocID="{BE6B2146-0710-4DAC-8EE5-8112D82F4CD7}" presName="accentRepeatNode" presStyleLbl="solidFgAcc1" presStyleIdx="4" presStyleCnt="5"/>
      <dgm:spPr/>
    </dgm:pt>
  </dgm:ptLst>
  <dgm:cxnLst>
    <dgm:cxn modelId="{3BAEA91E-8298-4854-B028-0F652BD4BE3E}" srcId="{0A74FB26-A399-4E39-AE95-292292BF7D3D}" destId="{D2FF25B7-950E-4D4C-A112-5A6E2D6357BA}" srcOrd="2" destOrd="0" parTransId="{19DB0BAB-24C7-44A9-A676-0EBAD8D33B4C}" sibTransId="{B969CBA5-4C50-4190-91CF-431BD3801FE4}"/>
    <dgm:cxn modelId="{D995FC38-0812-4D6B-AA76-77981AE65EFE}" srcId="{0A74FB26-A399-4E39-AE95-292292BF7D3D}" destId="{B28B3F7A-2434-4D8D-B8BD-807ED78E6541}" srcOrd="0" destOrd="0" parTransId="{C34832A7-69B9-4839-A60D-DEB8A0BB9518}" sibTransId="{DF90ED43-9053-423A-8A94-FBA54D2AA162}"/>
    <dgm:cxn modelId="{5D34E3E3-9EB5-4963-AE2C-61BFC783966C}" type="presOf" srcId="{BE6B2146-0710-4DAC-8EE5-8112D82F4CD7}" destId="{C253BCA4-2337-4E3A-867C-AE33886F6A80}" srcOrd="0" destOrd="0" presId="urn:microsoft.com/office/officeart/2008/layout/VerticalCurvedList"/>
    <dgm:cxn modelId="{94FBBA09-CDD8-4CF6-B854-E0D06832F581}" srcId="{0A74FB26-A399-4E39-AE95-292292BF7D3D}" destId="{C6310CDF-6917-4B38-8278-E3DC6556B0A8}" srcOrd="3" destOrd="0" parTransId="{652425A6-0A14-48B8-9AED-AB15BE138F6F}" sibTransId="{B9EEC071-AF59-4ED6-99EC-E0EAC52457D1}"/>
    <dgm:cxn modelId="{B51A149B-3EF8-414F-B3AA-1D77934B9F7F}" type="presOf" srcId="{C6310CDF-6917-4B38-8278-E3DC6556B0A8}" destId="{34123114-6D55-4D14-963D-6A53B83DD529}" srcOrd="0" destOrd="0" presId="urn:microsoft.com/office/officeart/2008/layout/VerticalCurvedList"/>
    <dgm:cxn modelId="{861E72D9-FDF2-41D4-BDAB-883D1CFCD410}" type="presOf" srcId="{D2FF25B7-950E-4D4C-A112-5A6E2D6357BA}" destId="{1032C705-7D78-417D-A0DE-13E0A65228E6}" srcOrd="0" destOrd="0" presId="urn:microsoft.com/office/officeart/2008/layout/VerticalCurvedList"/>
    <dgm:cxn modelId="{A99E65DC-5FEE-46EC-A460-AED91ACFC555}" srcId="{0A74FB26-A399-4E39-AE95-292292BF7D3D}" destId="{BE6B2146-0710-4DAC-8EE5-8112D82F4CD7}" srcOrd="4" destOrd="0" parTransId="{1F750D84-394A-4A1A-A8FA-B28143BD905E}" sibTransId="{2289F5DC-F813-4C5C-999A-3BA2F07B13B8}"/>
    <dgm:cxn modelId="{9E316BEF-E1EF-4A98-89AF-BED4BC40F4D7}" srcId="{0A74FB26-A399-4E39-AE95-292292BF7D3D}" destId="{BB5CF26D-6177-45EE-A65F-1C1D07927DE6}" srcOrd="1" destOrd="0" parTransId="{BA11E46B-C4FA-4373-8073-44615561CB71}" sibTransId="{869A70B0-1977-4FAF-940F-DD4EDF3A7A5A}"/>
    <dgm:cxn modelId="{C4ED4CF5-A3A4-456C-B0D2-E8033A55BE7D}" type="presOf" srcId="{BB5CF26D-6177-45EE-A65F-1C1D07927DE6}" destId="{4F348BBF-7D90-42F4-B1D2-39D8BA55524A}" srcOrd="0" destOrd="0" presId="urn:microsoft.com/office/officeart/2008/layout/VerticalCurvedList"/>
    <dgm:cxn modelId="{4213C6EE-F7B9-47ED-807D-55BD67B121CA}" type="presOf" srcId="{0A74FB26-A399-4E39-AE95-292292BF7D3D}" destId="{94025050-E4B7-4E83-B1BC-C2636785D1CA}" srcOrd="0" destOrd="0" presId="urn:microsoft.com/office/officeart/2008/layout/VerticalCurvedList"/>
    <dgm:cxn modelId="{8780D2A4-357A-4CF7-B8BD-79EA1AF8B67F}" type="presOf" srcId="{DF90ED43-9053-423A-8A94-FBA54D2AA162}" destId="{F878F179-BCEB-4654-92C8-558F0327F38E}" srcOrd="0" destOrd="0" presId="urn:microsoft.com/office/officeart/2008/layout/VerticalCurvedList"/>
    <dgm:cxn modelId="{4481240B-35D8-4D78-9BE0-5D4855BDB80C}" type="presOf" srcId="{B28B3F7A-2434-4D8D-B8BD-807ED78E6541}" destId="{C963474D-D4AD-4B8D-B6C9-88C310A14886}" srcOrd="0" destOrd="0" presId="urn:microsoft.com/office/officeart/2008/layout/VerticalCurvedList"/>
    <dgm:cxn modelId="{84067FC6-4ABB-4C8F-B300-265192A9C425}" type="presParOf" srcId="{94025050-E4B7-4E83-B1BC-C2636785D1CA}" destId="{AFA4297E-70B7-4E7F-A7FC-9FCCAA4E8428}" srcOrd="0" destOrd="0" presId="urn:microsoft.com/office/officeart/2008/layout/VerticalCurvedList"/>
    <dgm:cxn modelId="{B475495E-CD23-4F99-A3F1-179C85305F4F}" type="presParOf" srcId="{AFA4297E-70B7-4E7F-A7FC-9FCCAA4E8428}" destId="{35D75A1D-25F6-4E3A-9923-A2F5027C90D3}" srcOrd="0" destOrd="0" presId="urn:microsoft.com/office/officeart/2008/layout/VerticalCurvedList"/>
    <dgm:cxn modelId="{ED8AE587-86FF-4654-B653-78CAB66B8859}" type="presParOf" srcId="{35D75A1D-25F6-4E3A-9923-A2F5027C90D3}" destId="{A84F8E5D-959A-49F2-8897-2E19A801346C}" srcOrd="0" destOrd="0" presId="urn:microsoft.com/office/officeart/2008/layout/VerticalCurvedList"/>
    <dgm:cxn modelId="{7B2A2B97-5468-4D80-8F9E-2EE2C85733F1}" type="presParOf" srcId="{35D75A1D-25F6-4E3A-9923-A2F5027C90D3}" destId="{F878F179-BCEB-4654-92C8-558F0327F38E}" srcOrd="1" destOrd="0" presId="urn:microsoft.com/office/officeart/2008/layout/VerticalCurvedList"/>
    <dgm:cxn modelId="{9F6A7838-6D9D-4050-A281-EE031D9E5310}" type="presParOf" srcId="{35D75A1D-25F6-4E3A-9923-A2F5027C90D3}" destId="{34C773C2-31CE-4E31-BBEC-BA76047EC683}" srcOrd="2" destOrd="0" presId="urn:microsoft.com/office/officeart/2008/layout/VerticalCurvedList"/>
    <dgm:cxn modelId="{8B8D46A4-E1F9-46CF-B117-E82F593EE3C7}" type="presParOf" srcId="{35D75A1D-25F6-4E3A-9923-A2F5027C90D3}" destId="{27B4EDD7-00FE-411A-967B-3F1BDE694B8A}" srcOrd="3" destOrd="0" presId="urn:microsoft.com/office/officeart/2008/layout/VerticalCurvedList"/>
    <dgm:cxn modelId="{68ACE6B5-3067-4093-9E7B-DAD337142ED8}" type="presParOf" srcId="{AFA4297E-70B7-4E7F-A7FC-9FCCAA4E8428}" destId="{C963474D-D4AD-4B8D-B6C9-88C310A14886}" srcOrd="1" destOrd="0" presId="urn:microsoft.com/office/officeart/2008/layout/VerticalCurvedList"/>
    <dgm:cxn modelId="{55F6DA80-AB54-46D3-9321-55B1DE3A4231}" type="presParOf" srcId="{AFA4297E-70B7-4E7F-A7FC-9FCCAA4E8428}" destId="{A048FB5E-F8E9-48D0-AB53-0F222D86B3CD}" srcOrd="2" destOrd="0" presId="urn:microsoft.com/office/officeart/2008/layout/VerticalCurvedList"/>
    <dgm:cxn modelId="{3118ED2E-5D45-4844-BBE3-66409D9C7F31}" type="presParOf" srcId="{A048FB5E-F8E9-48D0-AB53-0F222D86B3CD}" destId="{6196EC57-0386-438F-AF42-462CAB541CD8}" srcOrd="0" destOrd="0" presId="urn:microsoft.com/office/officeart/2008/layout/VerticalCurvedList"/>
    <dgm:cxn modelId="{C6449EFC-A9EB-4869-8D97-C36E7264FEBB}" type="presParOf" srcId="{AFA4297E-70B7-4E7F-A7FC-9FCCAA4E8428}" destId="{4F348BBF-7D90-42F4-B1D2-39D8BA55524A}" srcOrd="3" destOrd="0" presId="urn:microsoft.com/office/officeart/2008/layout/VerticalCurvedList"/>
    <dgm:cxn modelId="{639B9CDB-2E14-40EA-AD6D-05D2B2848B04}" type="presParOf" srcId="{AFA4297E-70B7-4E7F-A7FC-9FCCAA4E8428}" destId="{DA76E1BF-D1EF-47C0-9E55-F24C0F65A099}" srcOrd="4" destOrd="0" presId="urn:microsoft.com/office/officeart/2008/layout/VerticalCurvedList"/>
    <dgm:cxn modelId="{68D5684A-0E95-42DD-8D74-CF8BF94D18F8}" type="presParOf" srcId="{DA76E1BF-D1EF-47C0-9E55-F24C0F65A099}" destId="{033C6D09-6ABC-4852-96E8-85A3F752193F}" srcOrd="0" destOrd="0" presId="urn:microsoft.com/office/officeart/2008/layout/VerticalCurvedList"/>
    <dgm:cxn modelId="{EC495F68-53F1-43F1-A291-F0AD1790CA0E}" type="presParOf" srcId="{AFA4297E-70B7-4E7F-A7FC-9FCCAA4E8428}" destId="{1032C705-7D78-417D-A0DE-13E0A65228E6}" srcOrd="5" destOrd="0" presId="urn:microsoft.com/office/officeart/2008/layout/VerticalCurvedList"/>
    <dgm:cxn modelId="{10F01743-5F68-40D2-9266-B6E87D353944}" type="presParOf" srcId="{AFA4297E-70B7-4E7F-A7FC-9FCCAA4E8428}" destId="{BA126A9C-AC61-4235-9479-C4CCB0B0505D}" srcOrd="6" destOrd="0" presId="urn:microsoft.com/office/officeart/2008/layout/VerticalCurvedList"/>
    <dgm:cxn modelId="{696EDAEF-E0FC-4B6F-BD31-C2984A54DC85}" type="presParOf" srcId="{BA126A9C-AC61-4235-9479-C4CCB0B0505D}" destId="{C368CB2E-EBEE-4605-956F-D18A095F12B2}" srcOrd="0" destOrd="0" presId="urn:microsoft.com/office/officeart/2008/layout/VerticalCurvedList"/>
    <dgm:cxn modelId="{86F5CDC9-C9FC-441C-A863-0B9FDF267972}" type="presParOf" srcId="{AFA4297E-70B7-4E7F-A7FC-9FCCAA4E8428}" destId="{34123114-6D55-4D14-963D-6A53B83DD529}" srcOrd="7" destOrd="0" presId="urn:microsoft.com/office/officeart/2008/layout/VerticalCurvedList"/>
    <dgm:cxn modelId="{37685718-64BC-431B-9C88-C2028A55BD9A}" type="presParOf" srcId="{AFA4297E-70B7-4E7F-A7FC-9FCCAA4E8428}" destId="{CD50067A-67C9-4B6C-9552-5D9D85148B36}" srcOrd="8" destOrd="0" presId="urn:microsoft.com/office/officeart/2008/layout/VerticalCurvedList"/>
    <dgm:cxn modelId="{09D0A0EE-8083-4120-B8DE-044F5BA93172}" type="presParOf" srcId="{CD50067A-67C9-4B6C-9552-5D9D85148B36}" destId="{18EF701D-9F86-4890-BE67-C7434D32EE15}" srcOrd="0" destOrd="0" presId="urn:microsoft.com/office/officeart/2008/layout/VerticalCurvedList"/>
    <dgm:cxn modelId="{D430C448-FBC2-462E-A8B0-97BB59ED8927}" type="presParOf" srcId="{AFA4297E-70B7-4E7F-A7FC-9FCCAA4E8428}" destId="{C253BCA4-2337-4E3A-867C-AE33886F6A80}" srcOrd="9" destOrd="0" presId="urn:microsoft.com/office/officeart/2008/layout/VerticalCurvedList"/>
    <dgm:cxn modelId="{489CAF08-9088-470B-B127-0FD53F066501}" type="presParOf" srcId="{AFA4297E-70B7-4E7F-A7FC-9FCCAA4E8428}" destId="{B426C80D-16BD-4955-99B3-16474AA2C17C}" srcOrd="10" destOrd="0" presId="urn:microsoft.com/office/officeart/2008/layout/VerticalCurvedList"/>
    <dgm:cxn modelId="{8A9BE12D-CDE9-4216-A057-835E1CEC1928}" type="presParOf" srcId="{B426C80D-16BD-4955-99B3-16474AA2C17C}" destId="{63C17ECE-D825-4E96-8F40-F02BEE53C05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CBA7087-D03E-4715-92FF-47ED80DAED71}" type="doc">
      <dgm:prSet loTypeId="urn:microsoft.com/office/officeart/2017/3/layout/DropPinTimeline" loCatId="process" qsTypeId="urn:microsoft.com/office/officeart/2005/8/quickstyle/simple2" qsCatId="simple" csTypeId="urn:microsoft.com/office/officeart/2005/8/colors/accent1_2" csCatId="accent1" phldr="1"/>
      <dgm:spPr/>
      <dgm:t>
        <a:bodyPr/>
        <a:lstStyle/>
        <a:p>
          <a:endParaRPr lang="en-US"/>
        </a:p>
      </dgm:t>
    </dgm:pt>
    <dgm:pt modelId="{C909DAC9-A01D-449E-8185-3FCEAA0CC3B6}">
      <dgm:prSet/>
      <dgm:spPr/>
      <dgm:t>
        <a:bodyPr/>
        <a:lstStyle/>
        <a:p>
          <a:pPr>
            <a:defRPr b="1"/>
          </a:pPr>
          <a:r>
            <a:rPr lang="en-US" dirty="0"/>
            <a:t>2011 &amp; 2014</a:t>
          </a:r>
        </a:p>
      </dgm:t>
    </dgm:pt>
    <dgm:pt modelId="{AC23359D-4B8D-4682-8ED2-937F21AFD256}" type="parTrans" cxnId="{3D66C06E-58DA-4E18-A01C-9B3ADDB0BA50}">
      <dgm:prSet/>
      <dgm:spPr/>
      <dgm:t>
        <a:bodyPr/>
        <a:lstStyle/>
        <a:p>
          <a:endParaRPr lang="en-US"/>
        </a:p>
      </dgm:t>
    </dgm:pt>
    <dgm:pt modelId="{7E37B03D-9AC5-4FBF-B8C4-A932DA9C332E}" type="sibTrans" cxnId="{3D66C06E-58DA-4E18-A01C-9B3ADDB0BA50}">
      <dgm:prSet/>
      <dgm:spPr/>
      <dgm:t>
        <a:bodyPr/>
        <a:lstStyle/>
        <a:p>
          <a:endParaRPr lang="en-US"/>
        </a:p>
      </dgm:t>
    </dgm:pt>
    <dgm:pt modelId="{8274FAAA-84F8-4AB6-9B9D-C98FA3EAB6E7}">
      <dgm:prSet/>
      <dgm:spPr/>
      <dgm:t>
        <a:bodyPr/>
        <a:lstStyle/>
        <a:p>
          <a:r>
            <a:rPr lang="en-US" dirty="0"/>
            <a:t>Obama Guidance</a:t>
          </a:r>
        </a:p>
      </dgm:t>
    </dgm:pt>
    <dgm:pt modelId="{56886017-21A0-4CE6-B055-E07303B797DF}" type="parTrans" cxnId="{1D6C247C-423A-4C46-A855-EE0F5946CE2E}">
      <dgm:prSet/>
      <dgm:spPr/>
      <dgm:t>
        <a:bodyPr/>
        <a:lstStyle/>
        <a:p>
          <a:endParaRPr lang="en-US"/>
        </a:p>
      </dgm:t>
    </dgm:pt>
    <dgm:pt modelId="{A1F0B7FF-9354-4305-8128-813CC78696D9}" type="sibTrans" cxnId="{1D6C247C-423A-4C46-A855-EE0F5946CE2E}">
      <dgm:prSet/>
      <dgm:spPr/>
      <dgm:t>
        <a:bodyPr/>
        <a:lstStyle/>
        <a:p>
          <a:endParaRPr lang="en-US"/>
        </a:p>
      </dgm:t>
    </dgm:pt>
    <dgm:pt modelId="{503BC6C4-5BAD-4719-8AA5-AFB145390A31}">
      <dgm:prSet/>
      <dgm:spPr/>
      <dgm:t>
        <a:bodyPr/>
        <a:lstStyle/>
        <a:p>
          <a:pPr>
            <a:defRPr b="1"/>
          </a:pPr>
          <a:r>
            <a:rPr lang="en-US" dirty="0"/>
            <a:t>2017</a:t>
          </a:r>
        </a:p>
      </dgm:t>
    </dgm:pt>
    <dgm:pt modelId="{B72F7300-A0D9-417B-883E-694D527D4D2F}" type="parTrans" cxnId="{AD30C5D3-0826-4A4D-9DAC-FD11F2F89EBC}">
      <dgm:prSet/>
      <dgm:spPr/>
      <dgm:t>
        <a:bodyPr/>
        <a:lstStyle/>
        <a:p>
          <a:endParaRPr lang="en-US"/>
        </a:p>
      </dgm:t>
    </dgm:pt>
    <dgm:pt modelId="{7C0B575D-19C9-48E0-B4DD-9AA53689ACA0}" type="sibTrans" cxnId="{AD30C5D3-0826-4A4D-9DAC-FD11F2F89EBC}">
      <dgm:prSet/>
      <dgm:spPr/>
      <dgm:t>
        <a:bodyPr/>
        <a:lstStyle/>
        <a:p>
          <a:endParaRPr lang="en-US"/>
        </a:p>
      </dgm:t>
    </dgm:pt>
    <dgm:pt modelId="{E74B0474-91AF-4F63-9DA4-85ADD5A39B19}">
      <dgm:prSet/>
      <dgm:spPr/>
      <dgm:t>
        <a:bodyPr/>
        <a:lstStyle/>
        <a:p>
          <a:r>
            <a:rPr lang="en-US" dirty="0"/>
            <a:t>Trump Guidance </a:t>
          </a:r>
        </a:p>
      </dgm:t>
    </dgm:pt>
    <dgm:pt modelId="{6A539F6A-A375-4012-A517-0DCB6BA9908B}" type="parTrans" cxnId="{D381986A-3F2E-4B84-958F-23A43733811F}">
      <dgm:prSet/>
      <dgm:spPr/>
      <dgm:t>
        <a:bodyPr/>
        <a:lstStyle/>
        <a:p>
          <a:endParaRPr lang="en-US"/>
        </a:p>
      </dgm:t>
    </dgm:pt>
    <dgm:pt modelId="{BBA23384-F73F-4646-96BE-347A35C0F8FF}" type="sibTrans" cxnId="{D381986A-3F2E-4B84-958F-23A43733811F}">
      <dgm:prSet/>
      <dgm:spPr/>
      <dgm:t>
        <a:bodyPr/>
        <a:lstStyle/>
        <a:p>
          <a:endParaRPr lang="en-US"/>
        </a:p>
      </dgm:t>
    </dgm:pt>
    <dgm:pt modelId="{3D421D23-2C56-4C11-B31A-C31758F45583}">
      <dgm:prSet/>
      <dgm:spPr/>
      <dgm:t>
        <a:bodyPr/>
        <a:lstStyle/>
        <a:p>
          <a:pPr>
            <a:defRPr b="1"/>
          </a:pPr>
          <a:r>
            <a:rPr lang="en-US" dirty="0"/>
            <a:t>2018 </a:t>
          </a:r>
        </a:p>
      </dgm:t>
    </dgm:pt>
    <dgm:pt modelId="{9187E1A5-B6CE-4D9D-A8D8-7882C4102CCE}" type="parTrans" cxnId="{1F5EAB72-3514-4C7B-AB9D-0DF8AC7E7493}">
      <dgm:prSet/>
      <dgm:spPr/>
      <dgm:t>
        <a:bodyPr/>
        <a:lstStyle/>
        <a:p>
          <a:endParaRPr lang="en-US"/>
        </a:p>
      </dgm:t>
    </dgm:pt>
    <dgm:pt modelId="{12851A74-90F3-4B4F-A244-45FE8C695A7C}" type="sibTrans" cxnId="{1F5EAB72-3514-4C7B-AB9D-0DF8AC7E7493}">
      <dgm:prSet/>
      <dgm:spPr/>
      <dgm:t>
        <a:bodyPr/>
        <a:lstStyle/>
        <a:p>
          <a:endParaRPr lang="en-US"/>
        </a:p>
      </dgm:t>
    </dgm:pt>
    <dgm:pt modelId="{ACF33093-B301-447B-B023-0EA4E2D37E0B}">
      <dgm:prSet/>
      <dgm:spPr/>
      <dgm:t>
        <a:bodyPr/>
        <a:lstStyle/>
        <a:p>
          <a:r>
            <a:rPr lang="en-US" dirty="0"/>
            <a:t>Rule Making Notice &amp; Comment </a:t>
          </a:r>
        </a:p>
      </dgm:t>
    </dgm:pt>
    <dgm:pt modelId="{EA87314F-D58E-4F35-B0DD-1A9B607DA851}" type="parTrans" cxnId="{4744059B-3739-4803-8490-C9F7F0DD4A39}">
      <dgm:prSet/>
      <dgm:spPr/>
      <dgm:t>
        <a:bodyPr/>
        <a:lstStyle/>
        <a:p>
          <a:endParaRPr lang="en-US"/>
        </a:p>
      </dgm:t>
    </dgm:pt>
    <dgm:pt modelId="{E95213C7-D1CE-40E1-B8C2-FB1B44FF41CE}" type="sibTrans" cxnId="{4744059B-3739-4803-8490-C9F7F0DD4A39}">
      <dgm:prSet/>
      <dgm:spPr/>
      <dgm:t>
        <a:bodyPr/>
        <a:lstStyle/>
        <a:p>
          <a:endParaRPr lang="en-US"/>
        </a:p>
      </dgm:t>
    </dgm:pt>
    <dgm:pt modelId="{AE428DC9-043F-42E5-85BF-542C956EB889}">
      <dgm:prSet/>
      <dgm:spPr/>
      <dgm:t>
        <a:bodyPr/>
        <a:lstStyle/>
        <a:p>
          <a:pPr>
            <a:defRPr b="1"/>
          </a:pPr>
          <a:r>
            <a:rPr lang="en-US" dirty="0"/>
            <a:t>May 2020 </a:t>
          </a:r>
        </a:p>
      </dgm:t>
    </dgm:pt>
    <dgm:pt modelId="{8183CE60-9489-4831-8C5F-09DF305F194E}" type="parTrans" cxnId="{FA2B3317-502B-4B25-9141-78DD670D69A7}">
      <dgm:prSet/>
      <dgm:spPr/>
      <dgm:t>
        <a:bodyPr/>
        <a:lstStyle/>
        <a:p>
          <a:endParaRPr lang="en-US"/>
        </a:p>
      </dgm:t>
    </dgm:pt>
    <dgm:pt modelId="{D6ED1AC1-048B-4109-AB54-817546DF7C33}" type="sibTrans" cxnId="{FA2B3317-502B-4B25-9141-78DD670D69A7}">
      <dgm:prSet/>
      <dgm:spPr/>
      <dgm:t>
        <a:bodyPr/>
        <a:lstStyle/>
        <a:p>
          <a:endParaRPr lang="en-US"/>
        </a:p>
      </dgm:t>
    </dgm:pt>
    <dgm:pt modelId="{26CD13FE-2BBE-430F-9664-0F5C7018CA4F}">
      <dgm:prSet/>
      <dgm:spPr/>
      <dgm:t>
        <a:bodyPr/>
        <a:lstStyle/>
        <a:p>
          <a:r>
            <a:rPr lang="en-US" dirty="0"/>
            <a:t>Final Rule Issued </a:t>
          </a:r>
        </a:p>
      </dgm:t>
    </dgm:pt>
    <dgm:pt modelId="{39E9F3EC-062A-4927-8458-ED2130A5849E}" type="parTrans" cxnId="{CFFB6499-9C39-4D9F-A2ED-7A69BA904925}">
      <dgm:prSet/>
      <dgm:spPr/>
      <dgm:t>
        <a:bodyPr/>
        <a:lstStyle/>
        <a:p>
          <a:endParaRPr lang="en-US"/>
        </a:p>
      </dgm:t>
    </dgm:pt>
    <dgm:pt modelId="{9430AA2A-4B84-45E3-B74F-7399ED35454A}" type="sibTrans" cxnId="{CFFB6499-9C39-4D9F-A2ED-7A69BA904925}">
      <dgm:prSet/>
      <dgm:spPr/>
      <dgm:t>
        <a:bodyPr/>
        <a:lstStyle/>
        <a:p>
          <a:endParaRPr lang="en-US"/>
        </a:p>
      </dgm:t>
    </dgm:pt>
    <dgm:pt modelId="{92FE865A-E35A-4173-8EAA-5DD2BA8DF555}">
      <dgm:prSet/>
      <dgm:spPr/>
      <dgm:t>
        <a:bodyPr/>
        <a:lstStyle/>
        <a:p>
          <a:pPr>
            <a:defRPr b="1"/>
          </a:pPr>
          <a:r>
            <a:rPr lang="en-US" dirty="0"/>
            <a:t>August 2020</a:t>
          </a:r>
        </a:p>
      </dgm:t>
    </dgm:pt>
    <dgm:pt modelId="{70F4BEC9-4B6D-492B-912F-55E1C481BDE0}" type="parTrans" cxnId="{F3C2076B-2597-4BC7-8D64-9D5B098213D3}">
      <dgm:prSet/>
      <dgm:spPr/>
      <dgm:t>
        <a:bodyPr/>
        <a:lstStyle/>
        <a:p>
          <a:endParaRPr lang="en-US"/>
        </a:p>
      </dgm:t>
    </dgm:pt>
    <dgm:pt modelId="{3B645D72-D2B8-4C22-B41D-BBF89505A689}" type="sibTrans" cxnId="{F3C2076B-2597-4BC7-8D64-9D5B098213D3}">
      <dgm:prSet/>
      <dgm:spPr/>
      <dgm:t>
        <a:bodyPr/>
        <a:lstStyle/>
        <a:p>
          <a:endParaRPr lang="en-US"/>
        </a:p>
      </dgm:t>
    </dgm:pt>
    <dgm:pt modelId="{BC6E8194-F345-431B-A9E9-E37F3C6F4B06}">
      <dgm:prSet/>
      <dgm:spPr/>
      <dgm:t>
        <a:bodyPr/>
        <a:lstStyle/>
        <a:p>
          <a:r>
            <a:rPr lang="en-US" dirty="0"/>
            <a:t>Final Rule effective </a:t>
          </a:r>
        </a:p>
      </dgm:t>
    </dgm:pt>
    <dgm:pt modelId="{259F15D8-EF2C-4BD0-B20F-E525AE1C3818}" type="parTrans" cxnId="{A8769E40-CD79-4D34-BA47-D017333471D2}">
      <dgm:prSet/>
      <dgm:spPr/>
      <dgm:t>
        <a:bodyPr/>
        <a:lstStyle/>
        <a:p>
          <a:endParaRPr lang="en-US"/>
        </a:p>
      </dgm:t>
    </dgm:pt>
    <dgm:pt modelId="{90F365AC-0268-4441-A8AE-38747674E6D5}" type="sibTrans" cxnId="{A8769E40-CD79-4D34-BA47-D017333471D2}">
      <dgm:prSet/>
      <dgm:spPr/>
      <dgm:t>
        <a:bodyPr/>
        <a:lstStyle/>
        <a:p>
          <a:endParaRPr lang="en-US"/>
        </a:p>
      </dgm:t>
    </dgm:pt>
    <dgm:pt modelId="{C3237C74-005B-4A06-937D-3C2BCFEE7C07}">
      <dgm:prSet/>
      <dgm:spPr/>
      <dgm:t>
        <a:bodyPr/>
        <a:lstStyle/>
        <a:p>
          <a:r>
            <a:rPr lang="en-US" dirty="0"/>
            <a:t>Board Policy updated </a:t>
          </a:r>
        </a:p>
      </dgm:t>
    </dgm:pt>
    <dgm:pt modelId="{7CBA3F32-7F44-4A77-8A5B-E13FD04CCDAB}" type="parTrans" cxnId="{47FCFE44-0C6C-4044-AC36-4D9B596A1EF2}">
      <dgm:prSet/>
      <dgm:spPr/>
      <dgm:t>
        <a:bodyPr/>
        <a:lstStyle/>
        <a:p>
          <a:endParaRPr lang="en-US"/>
        </a:p>
      </dgm:t>
    </dgm:pt>
    <dgm:pt modelId="{3B0B389E-F1D4-44B7-9E5B-D0E571258A4B}" type="sibTrans" cxnId="{47FCFE44-0C6C-4044-AC36-4D9B596A1EF2}">
      <dgm:prSet/>
      <dgm:spPr/>
      <dgm:t>
        <a:bodyPr/>
        <a:lstStyle/>
        <a:p>
          <a:endParaRPr lang="en-US"/>
        </a:p>
      </dgm:t>
    </dgm:pt>
    <dgm:pt modelId="{3E535D60-4D40-4AD9-982B-96A21B070D19}" type="pres">
      <dgm:prSet presAssocID="{9CBA7087-D03E-4715-92FF-47ED80DAED71}" presName="root" presStyleCnt="0">
        <dgm:presLayoutVars>
          <dgm:chMax/>
          <dgm:chPref/>
          <dgm:animLvl val="lvl"/>
        </dgm:presLayoutVars>
      </dgm:prSet>
      <dgm:spPr/>
      <dgm:t>
        <a:bodyPr/>
        <a:lstStyle/>
        <a:p>
          <a:endParaRPr lang="en-US"/>
        </a:p>
      </dgm:t>
    </dgm:pt>
    <dgm:pt modelId="{377A9F3C-75E2-4CEF-B6BF-42A0160891B5}" type="pres">
      <dgm:prSet presAssocID="{9CBA7087-D03E-4715-92FF-47ED80DAED71}" presName="divider" presStyleLbl="fgAcc1" presStyleIdx="0" presStyleCnt="6"/>
      <dgm:spPr>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tailEnd type="triangle" w="lg" len="lg"/>
        </a:ln>
        <a:effectLst/>
      </dgm:spPr>
    </dgm:pt>
    <dgm:pt modelId="{3AEB3806-9BAB-482E-8F5F-83373CD1AEEB}" type="pres">
      <dgm:prSet presAssocID="{9CBA7087-D03E-4715-92FF-47ED80DAED71}" presName="nodes" presStyleCnt="0">
        <dgm:presLayoutVars>
          <dgm:chMax/>
          <dgm:chPref/>
          <dgm:animLvl val="lvl"/>
        </dgm:presLayoutVars>
      </dgm:prSet>
      <dgm:spPr/>
    </dgm:pt>
    <dgm:pt modelId="{3FC48682-80CE-4E5F-AFB3-4356938121C2}" type="pres">
      <dgm:prSet presAssocID="{C909DAC9-A01D-449E-8185-3FCEAA0CC3B6}" presName="composite" presStyleCnt="0"/>
      <dgm:spPr/>
    </dgm:pt>
    <dgm:pt modelId="{9C143DA1-E462-49DC-9ED4-9971D0C79A61}" type="pres">
      <dgm:prSet presAssocID="{C909DAC9-A01D-449E-8185-3FCEAA0CC3B6}" presName="ConnectorPoint" presStyleLbl="lnNode1" presStyleIdx="0"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1318745A-CEDC-4313-8E3E-88F136EA01EB}" type="pres">
      <dgm:prSet presAssocID="{C909DAC9-A01D-449E-8185-3FCEAA0CC3B6}" presName="DropPinPlaceHolder" presStyleCnt="0"/>
      <dgm:spPr/>
    </dgm:pt>
    <dgm:pt modelId="{B3AB1B64-A559-4D97-96CE-9960466AFD9D}" type="pres">
      <dgm:prSet presAssocID="{C909DAC9-A01D-449E-8185-3FCEAA0CC3B6}" presName="DropPin" presStyleLbl="alignNode1" presStyleIdx="0" presStyleCnt="5"/>
      <dgm:spPr/>
    </dgm:pt>
    <dgm:pt modelId="{92310042-6880-4FE7-B0F2-D284073BA3AC}" type="pres">
      <dgm:prSet presAssocID="{C909DAC9-A01D-449E-8185-3FCEAA0CC3B6}" presName="Ellipse" presStyleLbl="fgAcc1" presStyleIdx="1" presStyleCnt="6"/>
      <dgm:spPr>
        <a:solidFill>
          <a:schemeClr val="lt1">
            <a:alpha val="90000"/>
            <a:hueOff val="0"/>
            <a:satOff val="0"/>
            <a:lumOff val="0"/>
            <a:alphaOff val="0"/>
          </a:schemeClr>
        </a:solidFill>
        <a:ln w="25400" cap="flat" cmpd="sng" algn="ctr">
          <a:noFill/>
          <a:prstDash val="solid"/>
        </a:ln>
        <a:effectLst/>
      </dgm:spPr>
    </dgm:pt>
    <dgm:pt modelId="{43612655-ACB3-4688-B18F-093A79C9CB7B}" type="pres">
      <dgm:prSet presAssocID="{C909DAC9-A01D-449E-8185-3FCEAA0CC3B6}" presName="L2TextContainer" presStyleLbl="revTx" presStyleIdx="0" presStyleCnt="10">
        <dgm:presLayoutVars>
          <dgm:bulletEnabled val="1"/>
        </dgm:presLayoutVars>
      </dgm:prSet>
      <dgm:spPr/>
      <dgm:t>
        <a:bodyPr/>
        <a:lstStyle/>
        <a:p>
          <a:endParaRPr lang="en-US"/>
        </a:p>
      </dgm:t>
    </dgm:pt>
    <dgm:pt modelId="{086977E7-2BEC-4E0E-9D57-ED75E702297B}" type="pres">
      <dgm:prSet presAssocID="{C909DAC9-A01D-449E-8185-3FCEAA0CC3B6}" presName="L1TextContainer" presStyleLbl="revTx" presStyleIdx="1" presStyleCnt="10">
        <dgm:presLayoutVars>
          <dgm:chMax val="1"/>
          <dgm:chPref val="1"/>
          <dgm:bulletEnabled val="1"/>
        </dgm:presLayoutVars>
      </dgm:prSet>
      <dgm:spPr/>
      <dgm:t>
        <a:bodyPr/>
        <a:lstStyle/>
        <a:p>
          <a:endParaRPr lang="en-US"/>
        </a:p>
      </dgm:t>
    </dgm:pt>
    <dgm:pt modelId="{1F67CC28-2A81-47F3-BBF8-1F9391566A62}" type="pres">
      <dgm:prSet presAssocID="{C909DAC9-A01D-449E-8185-3FCEAA0CC3B6}" presName="ConnectLine" presStyleLbl="sibTrans1D1" presStyleIdx="0" presStyleCnt="5"/>
      <dgm:spPr>
        <a:noFill/>
        <a:ln w="12700" cap="flat" cmpd="sng" algn="ctr">
          <a:solidFill>
            <a:schemeClr val="accent1">
              <a:hueOff val="0"/>
              <a:satOff val="0"/>
              <a:lumOff val="0"/>
              <a:alphaOff val="0"/>
            </a:schemeClr>
          </a:solidFill>
          <a:prstDash val="dash"/>
        </a:ln>
        <a:effectLst/>
      </dgm:spPr>
    </dgm:pt>
    <dgm:pt modelId="{92EE5459-1B10-492B-A6CD-3D2F7A4C960D}" type="pres">
      <dgm:prSet presAssocID="{C909DAC9-A01D-449E-8185-3FCEAA0CC3B6}" presName="EmptyPlaceHolder" presStyleCnt="0"/>
      <dgm:spPr/>
    </dgm:pt>
    <dgm:pt modelId="{E7CB28D3-BBDB-4AF7-8EA0-9CF7258DB14B}" type="pres">
      <dgm:prSet presAssocID="{7E37B03D-9AC5-4FBF-B8C4-A932DA9C332E}" presName="spaceBetweenRectangles" presStyleCnt="0"/>
      <dgm:spPr/>
    </dgm:pt>
    <dgm:pt modelId="{2249E509-CCAE-47BF-AF57-3932138BAC9C}" type="pres">
      <dgm:prSet presAssocID="{503BC6C4-5BAD-4719-8AA5-AFB145390A31}" presName="composite" presStyleCnt="0"/>
      <dgm:spPr/>
    </dgm:pt>
    <dgm:pt modelId="{C320F1AE-3E72-435A-9B48-19906CF059F7}" type="pres">
      <dgm:prSet presAssocID="{503BC6C4-5BAD-4719-8AA5-AFB145390A31}" presName="ConnectorPoint" presStyleLbl="lnNode1" presStyleIdx="1"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1695FC8E-3123-4CAD-B3E5-703046E6A4B5}" type="pres">
      <dgm:prSet presAssocID="{503BC6C4-5BAD-4719-8AA5-AFB145390A31}" presName="DropPinPlaceHolder" presStyleCnt="0"/>
      <dgm:spPr/>
    </dgm:pt>
    <dgm:pt modelId="{05BF9C9D-F4AC-4040-B57B-50DFAEFC8C35}" type="pres">
      <dgm:prSet presAssocID="{503BC6C4-5BAD-4719-8AA5-AFB145390A31}" presName="DropPin" presStyleLbl="alignNode1" presStyleIdx="1" presStyleCnt="5"/>
      <dgm:spPr/>
    </dgm:pt>
    <dgm:pt modelId="{FAF6758A-088B-4C76-B8D8-1E4DC8FC8E3C}" type="pres">
      <dgm:prSet presAssocID="{503BC6C4-5BAD-4719-8AA5-AFB145390A31}" presName="Ellipse" presStyleLbl="fgAcc1" presStyleIdx="2" presStyleCnt="6"/>
      <dgm:spPr>
        <a:solidFill>
          <a:schemeClr val="lt1">
            <a:alpha val="90000"/>
            <a:hueOff val="0"/>
            <a:satOff val="0"/>
            <a:lumOff val="0"/>
            <a:alphaOff val="0"/>
          </a:schemeClr>
        </a:solidFill>
        <a:ln w="25400" cap="flat" cmpd="sng" algn="ctr">
          <a:noFill/>
          <a:prstDash val="solid"/>
        </a:ln>
        <a:effectLst/>
      </dgm:spPr>
    </dgm:pt>
    <dgm:pt modelId="{1EFC8467-2BE5-431B-9DFC-E23856F67D2D}" type="pres">
      <dgm:prSet presAssocID="{503BC6C4-5BAD-4719-8AA5-AFB145390A31}" presName="L2TextContainer" presStyleLbl="revTx" presStyleIdx="2" presStyleCnt="10">
        <dgm:presLayoutVars>
          <dgm:bulletEnabled val="1"/>
        </dgm:presLayoutVars>
      </dgm:prSet>
      <dgm:spPr/>
      <dgm:t>
        <a:bodyPr/>
        <a:lstStyle/>
        <a:p>
          <a:endParaRPr lang="en-US"/>
        </a:p>
      </dgm:t>
    </dgm:pt>
    <dgm:pt modelId="{ED83AEC5-B91F-492F-9F06-9BC6518CD658}" type="pres">
      <dgm:prSet presAssocID="{503BC6C4-5BAD-4719-8AA5-AFB145390A31}" presName="L1TextContainer" presStyleLbl="revTx" presStyleIdx="3" presStyleCnt="10">
        <dgm:presLayoutVars>
          <dgm:chMax val="1"/>
          <dgm:chPref val="1"/>
          <dgm:bulletEnabled val="1"/>
        </dgm:presLayoutVars>
      </dgm:prSet>
      <dgm:spPr/>
      <dgm:t>
        <a:bodyPr/>
        <a:lstStyle/>
        <a:p>
          <a:endParaRPr lang="en-US"/>
        </a:p>
      </dgm:t>
    </dgm:pt>
    <dgm:pt modelId="{DA1848ED-560E-4E76-B36F-29E7E3A5766F}" type="pres">
      <dgm:prSet presAssocID="{503BC6C4-5BAD-4719-8AA5-AFB145390A31}" presName="ConnectLine" presStyleLbl="sibTrans1D1" presStyleIdx="1" presStyleCnt="5"/>
      <dgm:spPr>
        <a:noFill/>
        <a:ln w="12700" cap="flat" cmpd="sng" algn="ctr">
          <a:solidFill>
            <a:schemeClr val="accent1">
              <a:hueOff val="0"/>
              <a:satOff val="0"/>
              <a:lumOff val="0"/>
              <a:alphaOff val="0"/>
            </a:schemeClr>
          </a:solidFill>
          <a:prstDash val="dash"/>
        </a:ln>
        <a:effectLst/>
      </dgm:spPr>
    </dgm:pt>
    <dgm:pt modelId="{D30A1F93-8233-4817-943E-57408EBC7824}" type="pres">
      <dgm:prSet presAssocID="{503BC6C4-5BAD-4719-8AA5-AFB145390A31}" presName="EmptyPlaceHolder" presStyleCnt="0"/>
      <dgm:spPr/>
    </dgm:pt>
    <dgm:pt modelId="{7F001015-B27E-40BA-9268-3740D716F8BD}" type="pres">
      <dgm:prSet presAssocID="{7C0B575D-19C9-48E0-B4DD-9AA53689ACA0}" presName="spaceBetweenRectangles" presStyleCnt="0"/>
      <dgm:spPr/>
    </dgm:pt>
    <dgm:pt modelId="{A2DA16A6-C6D8-43F0-97D8-3BC44CA10148}" type="pres">
      <dgm:prSet presAssocID="{3D421D23-2C56-4C11-B31A-C31758F45583}" presName="composite" presStyleCnt="0"/>
      <dgm:spPr/>
    </dgm:pt>
    <dgm:pt modelId="{ED5BDC4F-9F7C-455D-A561-6741B85DCA00}" type="pres">
      <dgm:prSet presAssocID="{3D421D23-2C56-4C11-B31A-C31758F45583}" presName="ConnectorPoint" presStyleLbl="lnNode1" presStyleIdx="2"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5FE18F0C-5D04-4FC4-A5E8-EC752A367454}" type="pres">
      <dgm:prSet presAssocID="{3D421D23-2C56-4C11-B31A-C31758F45583}" presName="DropPinPlaceHolder" presStyleCnt="0"/>
      <dgm:spPr/>
    </dgm:pt>
    <dgm:pt modelId="{ECD901E8-FF5D-4A88-9848-02DE04D45C8F}" type="pres">
      <dgm:prSet presAssocID="{3D421D23-2C56-4C11-B31A-C31758F45583}" presName="DropPin" presStyleLbl="alignNode1" presStyleIdx="2" presStyleCnt="5"/>
      <dgm:spPr/>
    </dgm:pt>
    <dgm:pt modelId="{E8E83316-4580-4184-92DD-B9C28EEA2F09}" type="pres">
      <dgm:prSet presAssocID="{3D421D23-2C56-4C11-B31A-C31758F45583}" presName="Ellipse" presStyleLbl="fgAcc1" presStyleIdx="3" presStyleCnt="6"/>
      <dgm:spPr>
        <a:solidFill>
          <a:schemeClr val="lt1">
            <a:alpha val="90000"/>
            <a:hueOff val="0"/>
            <a:satOff val="0"/>
            <a:lumOff val="0"/>
            <a:alphaOff val="0"/>
          </a:schemeClr>
        </a:solidFill>
        <a:ln w="25400" cap="flat" cmpd="sng" algn="ctr">
          <a:noFill/>
          <a:prstDash val="solid"/>
        </a:ln>
        <a:effectLst/>
      </dgm:spPr>
    </dgm:pt>
    <dgm:pt modelId="{3D06548D-3F17-4E29-A60B-C474FABE0178}" type="pres">
      <dgm:prSet presAssocID="{3D421D23-2C56-4C11-B31A-C31758F45583}" presName="L2TextContainer" presStyleLbl="revTx" presStyleIdx="4" presStyleCnt="10">
        <dgm:presLayoutVars>
          <dgm:bulletEnabled val="1"/>
        </dgm:presLayoutVars>
      </dgm:prSet>
      <dgm:spPr/>
      <dgm:t>
        <a:bodyPr/>
        <a:lstStyle/>
        <a:p>
          <a:endParaRPr lang="en-US"/>
        </a:p>
      </dgm:t>
    </dgm:pt>
    <dgm:pt modelId="{D00FEEAF-17B1-4F33-9A24-99A37C7F2077}" type="pres">
      <dgm:prSet presAssocID="{3D421D23-2C56-4C11-B31A-C31758F45583}" presName="L1TextContainer" presStyleLbl="revTx" presStyleIdx="5" presStyleCnt="10">
        <dgm:presLayoutVars>
          <dgm:chMax val="1"/>
          <dgm:chPref val="1"/>
          <dgm:bulletEnabled val="1"/>
        </dgm:presLayoutVars>
      </dgm:prSet>
      <dgm:spPr/>
      <dgm:t>
        <a:bodyPr/>
        <a:lstStyle/>
        <a:p>
          <a:endParaRPr lang="en-US"/>
        </a:p>
      </dgm:t>
    </dgm:pt>
    <dgm:pt modelId="{BF0F5A1C-9350-4A1B-92E9-4ABC6877E78F}" type="pres">
      <dgm:prSet presAssocID="{3D421D23-2C56-4C11-B31A-C31758F45583}" presName="ConnectLine" presStyleLbl="sibTrans1D1" presStyleIdx="2" presStyleCnt="5"/>
      <dgm:spPr>
        <a:noFill/>
        <a:ln w="12700" cap="flat" cmpd="sng" algn="ctr">
          <a:solidFill>
            <a:schemeClr val="accent1">
              <a:hueOff val="0"/>
              <a:satOff val="0"/>
              <a:lumOff val="0"/>
              <a:alphaOff val="0"/>
            </a:schemeClr>
          </a:solidFill>
          <a:prstDash val="dash"/>
        </a:ln>
        <a:effectLst/>
      </dgm:spPr>
    </dgm:pt>
    <dgm:pt modelId="{5A21BA01-AEDA-4657-963F-F1E1B1D6FFBF}" type="pres">
      <dgm:prSet presAssocID="{3D421D23-2C56-4C11-B31A-C31758F45583}" presName="EmptyPlaceHolder" presStyleCnt="0"/>
      <dgm:spPr/>
    </dgm:pt>
    <dgm:pt modelId="{C14213FF-A9F9-4930-B547-B0BBF5AC0FA8}" type="pres">
      <dgm:prSet presAssocID="{12851A74-90F3-4B4F-A244-45FE8C695A7C}" presName="spaceBetweenRectangles" presStyleCnt="0"/>
      <dgm:spPr/>
    </dgm:pt>
    <dgm:pt modelId="{D7813594-5270-4B3C-96A5-7D2B73CBDC2E}" type="pres">
      <dgm:prSet presAssocID="{AE428DC9-043F-42E5-85BF-542C956EB889}" presName="composite" presStyleCnt="0"/>
      <dgm:spPr/>
    </dgm:pt>
    <dgm:pt modelId="{11CA6E7B-8FBC-4FB4-8A93-DE9616DC1EE8}" type="pres">
      <dgm:prSet presAssocID="{AE428DC9-043F-42E5-85BF-542C956EB889}" presName="ConnectorPoint" presStyleLbl="lnNode1" presStyleIdx="3"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CA41A7DB-72D2-4395-B903-578D0B94CAB3}" type="pres">
      <dgm:prSet presAssocID="{AE428DC9-043F-42E5-85BF-542C956EB889}" presName="DropPinPlaceHolder" presStyleCnt="0"/>
      <dgm:spPr/>
    </dgm:pt>
    <dgm:pt modelId="{F359FFBB-116F-4CAC-A30F-C45FA18098C9}" type="pres">
      <dgm:prSet presAssocID="{AE428DC9-043F-42E5-85BF-542C956EB889}" presName="DropPin" presStyleLbl="alignNode1" presStyleIdx="3" presStyleCnt="5"/>
      <dgm:spPr/>
    </dgm:pt>
    <dgm:pt modelId="{3A5E636B-7088-4F86-80F2-E7C968E81191}" type="pres">
      <dgm:prSet presAssocID="{AE428DC9-043F-42E5-85BF-542C956EB889}" presName="Ellipse" presStyleLbl="fgAcc1" presStyleIdx="4" presStyleCnt="6"/>
      <dgm:spPr>
        <a:solidFill>
          <a:schemeClr val="lt1">
            <a:alpha val="90000"/>
            <a:hueOff val="0"/>
            <a:satOff val="0"/>
            <a:lumOff val="0"/>
            <a:alphaOff val="0"/>
          </a:schemeClr>
        </a:solidFill>
        <a:ln w="25400" cap="flat" cmpd="sng" algn="ctr">
          <a:noFill/>
          <a:prstDash val="solid"/>
        </a:ln>
        <a:effectLst/>
      </dgm:spPr>
    </dgm:pt>
    <dgm:pt modelId="{1557739A-B89B-4E9E-95D2-F311344AE12B}" type="pres">
      <dgm:prSet presAssocID="{AE428DC9-043F-42E5-85BF-542C956EB889}" presName="L2TextContainer" presStyleLbl="revTx" presStyleIdx="6" presStyleCnt="10">
        <dgm:presLayoutVars>
          <dgm:bulletEnabled val="1"/>
        </dgm:presLayoutVars>
      </dgm:prSet>
      <dgm:spPr/>
      <dgm:t>
        <a:bodyPr/>
        <a:lstStyle/>
        <a:p>
          <a:endParaRPr lang="en-US"/>
        </a:p>
      </dgm:t>
    </dgm:pt>
    <dgm:pt modelId="{9756C28B-3BAE-4AC6-B952-099403329899}" type="pres">
      <dgm:prSet presAssocID="{AE428DC9-043F-42E5-85BF-542C956EB889}" presName="L1TextContainer" presStyleLbl="revTx" presStyleIdx="7" presStyleCnt="10">
        <dgm:presLayoutVars>
          <dgm:chMax val="1"/>
          <dgm:chPref val="1"/>
          <dgm:bulletEnabled val="1"/>
        </dgm:presLayoutVars>
      </dgm:prSet>
      <dgm:spPr/>
      <dgm:t>
        <a:bodyPr/>
        <a:lstStyle/>
        <a:p>
          <a:endParaRPr lang="en-US"/>
        </a:p>
      </dgm:t>
    </dgm:pt>
    <dgm:pt modelId="{690D39AD-2D4C-4BD8-B9A2-025CC000DFDE}" type="pres">
      <dgm:prSet presAssocID="{AE428DC9-043F-42E5-85BF-542C956EB889}" presName="ConnectLine" presStyleLbl="sibTrans1D1" presStyleIdx="3" presStyleCnt="5"/>
      <dgm:spPr>
        <a:noFill/>
        <a:ln w="12700" cap="flat" cmpd="sng" algn="ctr">
          <a:solidFill>
            <a:schemeClr val="accent1">
              <a:hueOff val="0"/>
              <a:satOff val="0"/>
              <a:lumOff val="0"/>
              <a:alphaOff val="0"/>
            </a:schemeClr>
          </a:solidFill>
          <a:prstDash val="dash"/>
        </a:ln>
        <a:effectLst/>
      </dgm:spPr>
    </dgm:pt>
    <dgm:pt modelId="{81941301-2D63-4CC0-8009-E4F47D1A2CA6}" type="pres">
      <dgm:prSet presAssocID="{AE428DC9-043F-42E5-85BF-542C956EB889}" presName="EmptyPlaceHolder" presStyleCnt="0"/>
      <dgm:spPr/>
    </dgm:pt>
    <dgm:pt modelId="{1050EB1B-A111-44BC-88F4-976DA4583D65}" type="pres">
      <dgm:prSet presAssocID="{D6ED1AC1-048B-4109-AB54-817546DF7C33}" presName="spaceBetweenRectangles" presStyleCnt="0"/>
      <dgm:spPr/>
    </dgm:pt>
    <dgm:pt modelId="{6DD37753-81F0-460F-888E-30DBC97BADD7}" type="pres">
      <dgm:prSet presAssocID="{92FE865A-E35A-4173-8EAA-5DD2BA8DF555}" presName="composite" presStyleCnt="0"/>
      <dgm:spPr/>
    </dgm:pt>
    <dgm:pt modelId="{1CCB9209-0FCA-4DC5-BE9E-C3449C880FA2}" type="pres">
      <dgm:prSet presAssocID="{92FE865A-E35A-4173-8EAA-5DD2BA8DF555}" presName="ConnectorPoint" presStyleLbl="lnNode1" presStyleIdx="4"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BEF96964-790D-440C-81CE-49142C1E9B8F}" type="pres">
      <dgm:prSet presAssocID="{92FE865A-E35A-4173-8EAA-5DD2BA8DF555}" presName="DropPinPlaceHolder" presStyleCnt="0"/>
      <dgm:spPr/>
    </dgm:pt>
    <dgm:pt modelId="{17137806-3D08-46D1-B528-330594431888}" type="pres">
      <dgm:prSet presAssocID="{92FE865A-E35A-4173-8EAA-5DD2BA8DF555}" presName="DropPin" presStyleLbl="alignNode1" presStyleIdx="4" presStyleCnt="5"/>
      <dgm:spPr/>
    </dgm:pt>
    <dgm:pt modelId="{47E8E1D3-2923-49C1-91C8-2E983E205988}" type="pres">
      <dgm:prSet presAssocID="{92FE865A-E35A-4173-8EAA-5DD2BA8DF555}" presName="Ellipse" presStyleLbl="fgAcc1" presStyleIdx="5" presStyleCnt="6"/>
      <dgm:spPr>
        <a:solidFill>
          <a:schemeClr val="lt1">
            <a:alpha val="90000"/>
            <a:hueOff val="0"/>
            <a:satOff val="0"/>
            <a:lumOff val="0"/>
            <a:alphaOff val="0"/>
          </a:schemeClr>
        </a:solidFill>
        <a:ln w="25400" cap="flat" cmpd="sng" algn="ctr">
          <a:noFill/>
          <a:prstDash val="solid"/>
        </a:ln>
        <a:effectLst/>
      </dgm:spPr>
    </dgm:pt>
    <dgm:pt modelId="{6F814A7C-DB8E-45C9-B6AD-041BAFC43E21}" type="pres">
      <dgm:prSet presAssocID="{92FE865A-E35A-4173-8EAA-5DD2BA8DF555}" presName="L2TextContainer" presStyleLbl="revTx" presStyleIdx="8" presStyleCnt="10">
        <dgm:presLayoutVars>
          <dgm:bulletEnabled val="1"/>
        </dgm:presLayoutVars>
      </dgm:prSet>
      <dgm:spPr/>
      <dgm:t>
        <a:bodyPr/>
        <a:lstStyle/>
        <a:p>
          <a:endParaRPr lang="en-US"/>
        </a:p>
      </dgm:t>
    </dgm:pt>
    <dgm:pt modelId="{3C21FBA3-1A7C-4561-8B3E-C9DF8F9C6DC5}" type="pres">
      <dgm:prSet presAssocID="{92FE865A-E35A-4173-8EAA-5DD2BA8DF555}" presName="L1TextContainer" presStyleLbl="revTx" presStyleIdx="9" presStyleCnt="10">
        <dgm:presLayoutVars>
          <dgm:chMax val="1"/>
          <dgm:chPref val="1"/>
          <dgm:bulletEnabled val="1"/>
        </dgm:presLayoutVars>
      </dgm:prSet>
      <dgm:spPr/>
      <dgm:t>
        <a:bodyPr/>
        <a:lstStyle/>
        <a:p>
          <a:endParaRPr lang="en-US"/>
        </a:p>
      </dgm:t>
    </dgm:pt>
    <dgm:pt modelId="{BB9BAEAE-4324-4897-A594-E5BEBEC59FC8}" type="pres">
      <dgm:prSet presAssocID="{92FE865A-E35A-4173-8EAA-5DD2BA8DF555}" presName="ConnectLine" presStyleLbl="sibTrans1D1" presStyleIdx="4" presStyleCnt="5"/>
      <dgm:spPr>
        <a:noFill/>
        <a:ln w="12700" cap="flat" cmpd="sng" algn="ctr">
          <a:solidFill>
            <a:schemeClr val="accent1">
              <a:hueOff val="0"/>
              <a:satOff val="0"/>
              <a:lumOff val="0"/>
              <a:alphaOff val="0"/>
            </a:schemeClr>
          </a:solidFill>
          <a:prstDash val="dash"/>
        </a:ln>
        <a:effectLst/>
      </dgm:spPr>
    </dgm:pt>
    <dgm:pt modelId="{BFB15681-3B72-44E0-84AF-86DD22FB3FC5}" type="pres">
      <dgm:prSet presAssocID="{92FE865A-E35A-4173-8EAA-5DD2BA8DF555}" presName="EmptyPlaceHolder" presStyleCnt="0"/>
      <dgm:spPr/>
    </dgm:pt>
  </dgm:ptLst>
  <dgm:cxnLst>
    <dgm:cxn modelId="{47FCFE44-0C6C-4044-AC36-4D9B596A1EF2}" srcId="{92FE865A-E35A-4173-8EAA-5DD2BA8DF555}" destId="{C3237C74-005B-4A06-937D-3C2BCFEE7C07}" srcOrd="1" destOrd="0" parTransId="{7CBA3F32-7F44-4A77-8A5B-E13FD04CCDAB}" sibTransId="{3B0B389E-F1D4-44B7-9E5B-D0E571258A4B}"/>
    <dgm:cxn modelId="{A8769E40-CD79-4D34-BA47-D017333471D2}" srcId="{92FE865A-E35A-4173-8EAA-5DD2BA8DF555}" destId="{BC6E8194-F345-431B-A9E9-E37F3C6F4B06}" srcOrd="0" destOrd="0" parTransId="{259F15D8-EF2C-4BD0-B20F-E525AE1C3818}" sibTransId="{90F365AC-0268-4441-A8AE-38747674E6D5}"/>
    <dgm:cxn modelId="{3D66C06E-58DA-4E18-A01C-9B3ADDB0BA50}" srcId="{9CBA7087-D03E-4715-92FF-47ED80DAED71}" destId="{C909DAC9-A01D-449E-8185-3FCEAA0CC3B6}" srcOrd="0" destOrd="0" parTransId="{AC23359D-4B8D-4682-8ED2-937F21AFD256}" sibTransId="{7E37B03D-9AC5-4FBF-B8C4-A932DA9C332E}"/>
    <dgm:cxn modelId="{D381986A-3F2E-4B84-958F-23A43733811F}" srcId="{503BC6C4-5BAD-4719-8AA5-AFB145390A31}" destId="{E74B0474-91AF-4F63-9DA4-85ADD5A39B19}" srcOrd="0" destOrd="0" parTransId="{6A539F6A-A375-4012-A517-0DCB6BA9908B}" sibTransId="{BBA23384-F73F-4646-96BE-347A35C0F8FF}"/>
    <dgm:cxn modelId="{41866DA1-9737-4684-8035-F42025D7FE36}" type="presOf" srcId="{C3237C74-005B-4A06-937D-3C2BCFEE7C07}" destId="{6F814A7C-DB8E-45C9-B6AD-041BAFC43E21}" srcOrd="0" destOrd="1" presId="urn:microsoft.com/office/officeart/2017/3/layout/DropPinTimeline"/>
    <dgm:cxn modelId="{73FB96E2-ECC0-4380-923F-ECDCC9991C35}" type="presOf" srcId="{92FE865A-E35A-4173-8EAA-5DD2BA8DF555}" destId="{3C21FBA3-1A7C-4561-8B3E-C9DF8F9C6DC5}" srcOrd="0" destOrd="0" presId="urn:microsoft.com/office/officeart/2017/3/layout/DropPinTimeline"/>
    <dgm:cxn modelId="{EBC9799C-C7E5-433B-BA15-556137872C05}" type="presOf" srcId="{3D421D23-2C56-4C11-B31A-C31758F45583}" destId="{D00FEEAF-17B1-4F33-9A24-99A37C7F2077}" srcOrd="0" destOrd="0" presId="urn:microsoft.com/office/officeart/2017/3/layout/DropPinTimeline"/>
    <dgm:cxn modelId="{5A5057F5-BEFE-42DC-B369-541E173B8A61}" type="presOf" srcId="{C909DAC9-A01D-449E-8185-3FCEAA0CC3B6}" destId="{086977E7-2BEC-4E0E-9D57-ED75E702297B}" srcOrd="0" destOrd="0" presId="urn:microsoft.com/office/officeart/2017/3/layout/DropPinTimeline"/>
    <dgm:cxn modelId="{3F2E8646-CC8D-48D2-9149-F57EB3D36C5E}" type="presOf" srcId="{9CBA7087-D03E-4715-92FF-47ED80DAED71}" destId="{3E535D60-4D40-4AD9-982B-96A21B070D19}" srcOrd="0" destOrd="0" presId="urn:microsoft.com/office/officeart/2017/3/layout/DropPinTimeline"/>
    <dgm:cxn modelId="{1F5EAB72-3514-4C7B-AB9D-0DF8AC7E7493}" srcId="{9CBA7087-D03E-4715-92FF-47ED80DAED71}" destId="{3D421D23-2C56-4C11-B31A-C31758F45583}" srcOrd="2" destOrd="0" parTransId="{9187E1A5-B6CE-4D9D-A8D8-7882C4102CCE}" sibTransId="{12851A74-90F3-4B4F-A244-45FE8C695A7C}"/>
    <dgm:cxn modelId="{4744059B-3739-4803-8490-C9F7F0DD4A39}" srcId="{3D421D23-2C56-4C11-B31A-C31758F45583}" destId="{ACF33093-B301-447B-B023-0EA4E2D37E0B}" srcOrd="0" destOrd="0" parTransId="{EA87314F-D58E-4F35-B0DD-1A9B607DA851}" sibTransId="{E95213C7-D1CE-40E1-B8C2-FB1B44FF41CE}"/>
    <dgm:cxn modelId="{1DACA598-C346-467B-9966-6557B70940FE}" type="presOf" srcId="{AE428DC9-043F-42E5-85BF-542C956EB889}" destId="{9756C28B-3BAE-4AC6-B952-099403329899}" srcOrd="0" destOrd="0" presId="urn:microsoft.com/office/officeart/2017/3/layout/DropPinTimeline"/>
    <dgm:cxn modelId="{1D6C247C-423A-4C46-A855-EE0F5946CE2E}" srcId="{C909DAC9-A01D-449E-8185-3FCEAA0CC3B6}" destId="{8274FAAA-84F8-4AB6-9B9D-C98FA3EAB6E7}" srcOrd="0" destOrd="0" parTransId="{56886017-21A0-4CE6-B055-E07303B797DF}" sibTransId="{A1F0B7FF-9354-4305-8128-813CC78696D9}"/>
    <dgm:cxn modelId="{0C9CAA86-6577-48DE-A5FF-F5C8CA27A262}" type="presOf" srcId="{BC6E8194-F345-431B-A9E9-E37F3C6F4B06}" destId="{6F814A7C-DB8E-45C9-B6AD-041BAFC43E21}" srcOrd="0" destOrd="0" presId="urn:microsoft.com/office/officeart/2017/3/layout/DropPinTimeline"/>
    <dgm:cxn modelId="{5BE1F1FE-430C-40A7-8DD0-936D58FDCBC4}" type="presOf" srcId="{ACF33093-B301-447B-B023-0EA4E2D37E0B}" destId="{3D06548D-3F17-4E29-A60B-C474FABE0178}" srcOrd="0" destOrd="0" presId="urn:microsoft.com/office/officeart/2017/3/layout/DropPinTimeline"/>
    <dgm:cxn modelId="{36A9D5C0-4F16-40D1-B9EF-5CC028B12A1A}" type="presOf" srcId="{E74B0474-91AF-4F63-9DA4-85ADD5A39B19}" destId="{1EFC8467-2BE5-431B-9DFC-E23856F67D2D}" srcOrd="0" destOrd="0" presId="urn:microsoft.com/office/officeart/2017/3/layout/DropPinTimeline"/>
    <dgm:cxn modelId="{AD30C5D3-0826-4A4D-9DAC-FD11F2F89EBC}" srcId="{9CBA7087-D03E-4715-92FF-47ED80DAED71}" destId="{503BC6C4-5BAD-4719-8AA5-AFB145390A31}" srcOrd="1" destOrd="0" parTransId="{B72F7300-A0D9-417B-883E-694D527D4D2F}" sibTransId="{7C0B575D-19C9-48E0-B4DD-9AA53689ACA0}"/>
    <dgm:cxn modelId="{CFFB6499-9C39-4D9F-A2ED-7A69BA904925}" srcId="{AE428DC9-043F-42E5-85BF-542C956EB889}" destId="{26CD13FE-2BBE-430F-9664-0F5C7018CA4F}" srcOrd="0" destOrd="0" parTransId="{39E9F3EC-062A-4927-8458-ED2130A5849E}" sibTransId="{9430AA2A-4B84-45E3-B74F-7399ED35454A}"/>
    <dgm:cxn modelId="{666F0718-CAC5-487C-A8E0-B76E3CBA4CA3}" type="presOf" srcId="{503BC6C4-5BAD-4719-8AA5-AFB145390A31}" destId="{ED83AEC5-B91F-492F-9F06-9BC6518CD658}" srcOrd="0" destOrd="0" presId="urn:microsoft.com/office/officeart/2017/3/layout/DropPinTimeline"/>
    <dgm:cxn modelId="{FA2B3317-502B-4B25-9141-78DD670D69A7}" srcId="{9CBA7087-D03E-4715-92FF-47ED80DAED71}" destId="{AE428DC9-043F-42E5-85BF-542C956EB889}" srcOrd="3" destOrd="0" parTransId="{8183CE60-9489-4831-8C5F-09DF305F194E}" sibTransId="{D6ED1AC1-048B-4109-AB54-817546DF7C33}"/>
    <dgm:cxn modelId="{999422BC-4BBF-41CA-9910-0E153E5186CB}" type="presOf" srcId="{26CD13FE-2BBE-430F-9664-0F5C7018CA4F}" destId="{1557739A-B89B-4E9E-95D2-F311344AE12B}" srcOrd="0" destOrd="0" presId="urn:microsoft.com/office/officeart/2017/3/layout/DropPinTimeline"/>
    <dgm:cxn modelId="{F3C2076B-2597-4BC7-8D64-9D5B098213D3}" srcId="{9CBA7087-D03E-4715-92FF-47ED80DAED71}" destId="{92FE865A-E35A-4173-8EAA-5DD2BA8DF555}" srcOrd="4" destOrd="0" parTransId="{70F4BEC9-4B6D-492B-912F-55E1C481BDE0}" sibTransId="{3B645D72-D2B8-4C22-B41D-BBF89505A689}"/>
    <dgm:cxn modelId="{D0D512C8-7E32-47D7-AB3F-5486D1D5EE9C}" type="presOf" srcId="{8274FAAA-84F8-4AB6-9B9D-C98FA3EAB6E7}" destId="{43612655-ACB3-4688-B18F-093A79C9CB7B}" srcOrd="0" destOrd="0" presId="urn:microsoft.com/office/officeart/2017/3/layout/DropPinTimeline"/>
    <dgm:cxn modelId="{1D0D5144-0D43-43E6-9A90-2090A0A4FA4E}" type="presParOf" srcId="{3E535D60-4D40-4AD9-982B-96A21B070D19}" destId="{377A9F3C-75E2-4CEF-B6BF-42A0160891B5}" srcOrd="0" destOrd="0" presId="urn:microsoft.com/office/officeart/2017/3/layout/DropPinTimeline"/>
    <dgm:cxn modelId="{68469DFD-3394-46D1-80D2-840ADAF738D6}" type="presParOf" srcId="{3E535D60-4D40-4AD9-982B-96A21B070D19}" destId="{3AEB3806-9BAB-482E-8F5F-83373CD1AEEB}" srcOrd="1" destOrd="0" presId="urn:microsoft.com/office/officeart/2017/3/layout/DropPinTimeline"/>
    <dgm:cxn modelId="{DF152D2C-FDBD-4E3E-80FB-948148AC01B1}" type="presParOf" srcId="{3AEB3806-9BAB-482E-8F5F-83373CD1AEEB}" destId="{3FC48682-80CE-4E5F-AFB3-4356938121C2}" srcOrd="0" destOrd="0" presId="urn:microsoft.com/office/officeart/2017/3/layout/DropPinTimeline"/>
    <dgm:cxn modelId="{D00770E4-2128-44FC-A7DC-F38322699668}" type="presParOf" srcId="{3FC48682-80CE-4E5F-AFB3-4356938121C2}" destId="{9C143DA1-E462-49DC-9ED4-9971D0C79A61}" srcOrd="0" destOrd="0" presId="urn:microsoft.com/office/officeart/2017/3/layout/DropPinTimeline"/>
    <dgm:cxn modelId="{13B436B0-253E-4A4E-B490-9438F0684B65}" type="presParOf" srcId="{3FC48682-80CE-4E5F-AFB3-4356938121C2}" destId="{1318745A-CEDC-4313-8E3E-88F136EA01EB}" srcOrd="1" destOrd="0" presId="urn:microsoft.com/office/officeart/2017/3/layout/DropPinTimeline"/>
    <dgm:cxn modelId="{AFB9A6F2-B58C-4E0C-BC82-DF4D2252B44A}" type="presParOf" srcId="{1318745A-CEDC-4313-8E3E-88F136EA01EB}" destId="{B3AB1B64-A559-4D97-96CE-9960466AFD9D}" srcOrd="0" destOrd="0" presId="urn:microsoft.com/office/officeart/2017/3/layout/DropPinTimeline"/>
    <dgm:cxn modelId="{C34910D3-98A8-4326-A041-5CA3D4083939}" type="presParOf" srcId="{1318745A-CEDC-4313-8E3E-88F136EA01EB}" destId="{92310042-6880-4FE7-B0F2-D284073BA3AC}" srcOrd="1" destOrd="0" presId="urn:microsoft.com/office/officeart/2017/3/layout/DropPinTimeline"/>
    <dgm:cxn modelId="{E6D77AE1-7DE6-49B4-8682-87FC0868FB4E}" type="presParOf" srcId="{3FC48682-80CE-4E5F-AFB3-4356938121C2}" destId="{43612655-ACB3-4688-B18F-093A79C9CB7B}" srcOrd="2" destOrd="0" presId="urn:microsoft.com/office/officeart/2017/3/layout/DropPinTimeline"/>
    <dgm:cxn modelId="{C8B59BB6-5455-4643-9A90-8AF9541473D5}" type="presParOf" srcId="{3FC48682-80CE-4E5F-AFB3-4356938121C2}" destId="{086977E7-2BEC-4E0E-9D57-ED75E702297B}" srcOrd="3" destOrd="0" presId="urn:microsoft.com/office/officeart/2017/3/layout/DropPinTimeline"/>
    <dgm:cxn modelId="{7B2344E6-F3E2-4E3A-9339-91B8228379AE}" type="presParOf" srcId="{3FC48682-80CE-4E5F-AFB3-4356938121C2}" destId="{1F67CC28-2A81-47F3-BBF8-1F9391566A62}" srcOrd="4" destOrd="0" presId="urn:microsoft.com/office/officeart/2017/3/layout/DropPinTimeline"/>
    <dgm:cxn modelId="{910A99E4-CB74-4C91-87A6-078A8B03090F}" type="presParOf" srcId="{3FC48682-80CE-4E5F-AFB3-4356938121C2}" destId="{92EE5459-1B10-492B-A6CD-3D2F7A4C960D}" srcOrd="5" destOrd="0" presId="urn:microsoft.com/office/officeart/2017/3/layout/DropPinTimeline"/>
    <dgm:cxn modelId="{9DB0E398-7FE6-4BBA-9913-B19EC0321FD4}" type="presParOf" srcId="{3AEB3806-9BAB-482E-8F5F-83373CD1AEEB}" destId="{E7CB28D3-BBDB-4AF7-8EA0-9CF7258DB14B}" srcOrd="1" destOrd="0" presId="urn:microsoft.com/office/officeart/2017/3/layout/DropPinTimeline"/>
    <dgm:cxn modelId="{0EC3A4C6-1CB8-429F-BC2A-DEC6646B53C7}" type="presParOf" srcId="{3AEB3806-9BAB-482E-8F5F-83373CD1AEEB}" destId="{2249E509-CCAE-47BF-AF57-3932138BAC9C}" srcOrd="2" destOrd="0" presId="urn:microsoft.com/office/officeart/2017/3/layout/DropPinTimeline"/>
    <dgm:cxn modelId="{324E12B6-FE29-4927-8786-2B718D5B9E1E}" type="presParOf" srcId="{2249E509-CCAE-47BF-AF57-3932138BAC9C}" destId="{C320F1AE-3E72-435A-9B48-19906CF059F7}" srcOrd="0" destOrd="0" presId="urn:microsoft.com/office/officeart/2017/3/layout/DropPinTimeline"/>
    <dgm:cxn modelId="{DE84EC78-9AA0-463F-A173-C19993D54A40}" type="presParOf" srcId="{2249E509-CCAE-47BF-AF57-3932138BAC9C}" destId="{1695FC8E-3123-4CAD-B3E5-703046E6A4B5}" srcOrd="1" destOrd="0" presId="urn:microsoft.com/office/officeart/2017/3/layout/DropPinTimeline"/>
    <dgm:cxn modelId="{EF73BBE8-001C-4AC1-B591-0DE686BC7E41}" type="presParOf" srcId="{1695FC8E-3123-4CAD-B3E5-703046E6A4B5}" destId="{05BF9C9D-F4AC-4040-B57B-50DFAEFC8C35}" srcOrd="0" destOrd="0" presId="urn:microsoft.com/office/officeart/2017/3/layout/DropPinTimeline"/>
    <dgm:cxn modelId="{C3E62306-BBD2-41FB-A08E-1E7079F6C9E3}" type="presParOf" srcId="{1695FC8E-3123-4CAD-B3E5-703046E6A4B5}" destId="{FAF6758A-088B-4C76-B8D8-1E4DC8FC8E3C}" srcOrd="1" destOrd="0" presId="urn:microsoft.com/office/officeart/2017/3/layout/DropPinTimeline"/>
    <dgm:cxn modelId="{8568343B-CF40-4BB9-8FCC-9F9E0D0D3A42}" type="presParOf" srcId="{2249E509-CCAE-47BF-AF57-3932138BAC9C}" destId="{1EFC8467-2BE5-431B-9DFC-E23856F67D2D}" srcOrd="2" destOrd="0" presId="urn:microsoft.com/office/officeart/2017/3/layout/DropPinTimeline"/>
    <dgm:cxn modelId="{A9CA5840-3562-475F-A129-F338457789E3}" type="presParOf" srcId="{2249E509-CCAE-47BF-AF57-3932138BAC9C}" destId="{ED83AEC5-B91F-492F-9F06-9BC6518CD658}" srcOrd="3" destOrd="0" presId="urn:microsoft.com/office/officeart/2017/3/layout/DropPinTimeline"/>
    <dgm:cxn modelId="{6E207ACF-8F8C-4925-B54E-866C26B7298D}" type="presParOf" srcId="{2249E509-CCAE-47BF-AF57-3932138BAC9C}" destId="{DA1848ED-560E-4E76-B36F-29E7E3A5766F}" srcOrd="4" destOrd="0" presId="urn:microsoft.com/office/officeart/2017/3/layout/DropPinTimeline"/>
    <dgm:cxn modelId="{18918E6F-6627-4295-A189-BC590CA334D2}" type="presParOf" srcId="{2249E509-CCAE-47BF-AF57-3932138BAC9C}" destId="{D30A1F93-8233-4817-943E-57408EBC7824}" srcOrd="5" destOrd="0" presId="urn:microsoft.com/office/officeart/2017/3/layout/DropPinTimeline"/>
    <dgm:cxn modelId="{13879AB3-F9ED-4B33-BE4C-251B1B3935EA}" type="presParOf" srcId="{3AEB3806-9BAB-482E-8F5F-83373CD1AEEB}" destId="{7F001015-B27E-40BA-9268-3740D716F8BD}" srcOrd="3" destOrd="0" presId="urn:microsoft.com/office/officeart/2017/3/layout/DropPinTimeline"/>
    <dgm:cxn modelId="{92DFD695-AED0-491C-BE7E-C63C1E24C811}" type="presParOf" srcId="{3AEB3806-9BAB-482E-8F5F-83373CD1AEEB}" destId="{A2DA16A6-C6D8-43F0-97D8-3BC44CA10148}" srcOrd="4" destOrd="0" presId="urn:microsoft.com/office/officeart/2017/3/layout/DropPinTimeline"/>
    <dgm:cxn modelId="{A1BE775A-B3CC-40E7-9B61-01D668254FAD}" type="presParOf" srcId="{A2DA16A6-C6D8-43F0-97D8-3BC44CA10148}" destId="{ED5BDC4F-9F7C-455D-A561-6741B85DCA00}" srcOrd="0" destOrd="0" presId="urn:microsoft.com/office/officeart/2017/3/layout/DropPinTimeline"/>
    <dgm:cxn modelId="{E6842C83-F9B9-4008-9FFD-299DD1262D7A}" type="presParOf" srcId="{A2DA16A6-C6D8-43F0-97D8-3BC44CA10148}" destId="{5FE18F0C-5D04-4FC4-A5E8-EC752A367454}" srcOrd="1" destOrd="0" presId="urn:microsoft.com/office/officeart/2017/3/layout/DropPinTimeline"/>
    <dgm:cxn modelId="{FD5AB8DE-B905-4971-B816-2B1A913B9007}" type="presParOf" srcId="{5FE18F0C-5D04-4FC4-A5E8-EC752A367454}" destId="{ECD901E8-FF5D-4A88-9848-02DE04D45C8F}" srcOrd="0" destOrd="0" presId="urn:microsoft.com/office/officeart/2017/3/layout/DropPinTimeline"/>
    <dgm:cxn modelId="{4E3CB4A7-EF9E-49EF-B692-067B2149232E}" type="presParOf" srcId="{5FE18F0C-5D04-4FC4-A5E8-EC752A367454}" destId="{E8E83316-4580-4184-92DD-B9C28EEA2F09}" srcOrd="1" destOrd="0" presId="urn:microsoft.com/office/officeart/2017/3/layout/DropPinTimeline"/>
    <dgm:cxn modelId="{E20EB6A4-8ACA-436A-B1D7-78AAB96C86D1}" type="presParOf" srcId="{A2DA16A6-C6D8-43F0-97D8-3BC44CA10148}" destId="{3D06548D-3F17-4E29-A60B-C474FABE0178}" srcOrd="2" destOrd="0" presId="urn:microsoft.com/office/officeart/2017/3/layout/DropPinTimeline"/>
    <dgm:cxn modelId="{C0AE0CE1-C696-426F-824F-09327720C87F}" type="presParOf" srcId="{A2DA16A6-C6D8-43F0-97D8-3BC44CA10148}" destId="{D00FEEAF-17B1-4F33-9A24-99A37C7F2077}" srcOrd="3" destOrd="0" presId="urn:microsoft.com/office/officeart/2017/3/layout/DropPinTimeline"/>
    <dgm:cxn modelId="{B58EB213-E4D2-491D-8DA6-1898EDBA90FC}" type="presParOf" srcId="{A2DA16A6-C6D8-43F0-97D8-3BC44CA10148}" destId="{BF0F5A1C-9350-4A1B-92E9-4ABC6877E78F}" srcOrd="4" destOrd="0" presId="urn:microsoft.com/office/officeart/2017/3/layout/DropPinTimeline"/>
    <dgm:cxn modelId="{54394B7E-77C8-4E57-A9B8-C0C31E1697DF}" type="presParOf" srcId="{A2DA16A6-C6D8-43F0-97D8-3BC44CA10148}" destId="{5A21BA01-AEDA-4657-963F-F1E1B1D6FFBF}" srcOrd="5" destOrd="0" presId="urn:microsoft.com/office/officeart/2017/3/layout/DropPinTimeline"/>
    <dgm:cxn modelId="{5B59A12E-9E5C-4135-AFFD-8146675FB92E}" type="presParOf" srcId="{3AEB3806-9BAB-482E-8F5F-83373CD1AEEB}" destId="{C14213FF-A9F9-4930-B547-B0BBF5AC0FA8}" srcOrd="5" destOrd="0" presId="urn:microsoft.com/office/officeart/2017/3/layout/DropPinTimeline"/>
    <dgm:cxn modelId="{F6BF1014-90F7-4511-914B-5E32EA682B65}" type="presParOf" srcId="{3AEB3806-9BAB-482E-8F5F-83373CD1AEEB}" destId="{D7813594-5270-4B3C-96A5-7D2B73CBDC2E}" srcOrd="6" destOrd="0" presId="urn:microsoft.com/office/officeart/2017/3/layout/DropPinTimeline"/>
    <dgm:cxn modelId="{559A389B-F409-47CF-B4B8-186863AECBB0}" type="presParOf" srcId="{D7813594-5270-4B3C-96A5-7D2B73CBDC2E}" destId="{11CA6E7B-8FBC-4FB4-8A93-DE9616DC1EE8}" srcOrd="0" destOrd="0" presId="urn:microsoft.com/office/officeart/2017/3/layout/DropPinTimeline"/>
    <dgm:cxn modelId="{21BD6FDE-C308-49E6-878B-90F4EFA006B2}" type="presParOf" srcId="{D7813594-5270-4B3C-96A5-7D2B73CBDC2E}" destId="{CA41A7DB-72D2-4395-B903-578D0B94CAB3}" srcOrd="1" destOrd="0" presId="urn:microsoft.com/office/officeart/2017/3/layout/DropPinTimeline"/>
    <dgm:cxn modelId="{1125C49C-DE92-49EB-A25B-7B8DD74B77E3}" type="presParOf" srcId="{CA41A7DB-72D2-4395-B903-578D0B94CAB3}" destId="{F359FFBB-116F-4CAC-A30F-C45FA18098C9}" srcOrd="0" destOrd="0" presId="urn:microsoft.com/office/officeart/2017/3/layout/DropPinTimeline"/>
    <dgm:cxn modelId="{07E7B988-08E9-4345-BC53-DFF6D8DBAB33}" type="presParOf" srcId="{CA41A7DB-72D2-4395-B903-578D0B94CAB3}" destId="{3A5E636B-7088-4F86-80F2-E7C968E81191}" srcOrd="1" destOrd="0" presId="urn:microsoft.com/office/officeart/2017/3/layout/DropPinTimeline"/>
    <dgm:cxn modelId="{A705ADC3-F771-45DA-AD59-47B2E09BE534}" type="presParOf" srcId="{D7813594-5270-4B3C-96A5-7D2B73CBDC2E}" destId="{1557739A-B89B-4E9E-95D2-F311344AE12B}" srcOrd="2" destOrd="0" presId="urn:microsoft.com/office/officeart/2017/3/layout/DropPinTimeline"/>
    <dgm:cxn modelId="{1078CE60-1F38-45F4-A315-71A7529A79DA}" type="presParOf" srcId="{D7813594-5270-4B3C-96A5-7D2B73CBDC2E}" destId="{9756C28B-3BAE-4AC6-B952-099403329899}" srcOrd="3" destOrd="0" presId="urn:microsoft.com/office/officeart/2017/3/layout/DropPinTimeline"/>
    <dgm:cxn modelId="{9564C782-50C8-40DC-AD0C-063F6C23F081}" type="presParOf" srcId="{D7813594-5270-4B3C-96A5-7D2B73CBDC2E}" destId="{690D39AD-2D4C-4BD8-B9A2-025CC000DFDE}" srcOrd="4" destOrd="0" presId="urn:microsoft.com/office/officeart/2017/3/layout/DropPinTimeline"/>
    <dgm:cxn modelId="{A5BDD555-2704-4329-8849-49B7755037DC}" type="presParOf" srcId="{D7813594-5270-4B3C-96A5-7D2B73CBDC2E}" destId="{81941301-2D63-4CC0-8009-E4F47D1A2CA6}" srcOrd="5" destOrd="0" presId="urn:microsoft.com/office/officeart/2017/3/layout/DropPinTimeline"/>
    <dgm:cxn modelId="{BA95FCDD-0905-4810-9577-A438EDA9348F}" type="presParOf" srcId="{3AEB3806-9BAB-482E-8F5F-83373CD1AEEB}" destId="{1050EB1B-A111-44BC-88F4-976DA4583D65}" srcOrd="7" destOrd="0" presId="urn:microsoft.com/office/officeart/2017/3/layout/DropPinTimeline"/>
    <dgm:cxn modelId="{4C5FA398-92D9-429E-8641-72606EFCA400}" type="presParOf" srcId="{3AEB3806-9BAB-482E-8F5F-83373CD1AEEB}" destId="{6DD37753-81F0-460F-888E-30DBC97BADD7}" srcOrd="8" destOrd="0" presId="urn:microsoft.com/office/officeart/2017/3/layout/DropPinTimeline"/>
    <dgm:cxn modelId="{C1866A49-60E8-4049-BB49-5C25203B0189}" type="presParOf" srcId="{6DD37753-81F0-460F-888E-30DBC97BADD7}" destId="{1CCB9209-0FCA-4DC5-BE9E-C3449C880FA2}" srcOrd="0" destOrd="0" presId="urn:microsoft.com/office/officeart/2017/3/layout/DropPinTimeline"/>
    <dgm:cxn modelId="{C702C9CE-7FE0-49E6-9F42-4573A2E43295}" type="presParOf" srcId="{6DD37753-81F0-460F-888E-30DBC97BADD7}" destId="{BEF96964-790D-440C-81CE-49142C1E9B8F}" srcOrd="1" destOrd="0" presId="urn:microsoft.com/office/officeart/2017/3/layout/DropPinTimeline"/>
    <dgm:cxn modelId="{58B30D58-D69E-43B5-97E6-309157E1F402}" type="presParOf" srcId="{BEF96964-790D-440C-81CE-49142C1E9B8F}" destId="{17137806-3D08-46D1-B528-330594431888}" srcOrd="0" destOrd="0" presId="urn:microsoft.com/office/officeart/2017/3/layout/DropPinTimeline"/>
    <dgm:cxn modelId="{2FC29766-544C-4C2A-B11C-EAD5A33A30EB}" type="presParOf" srcId="{BEF96964-790D-440C-81CE-49142C1E9B8F}" destId="{47E8E1D3-2923-49C1-91C8-2E983E205988}" srcOrd="1" destOrd="0" presId="urn:microsoft.com/office/officeart/2017/3/layout/DropPinTimeline"/>
    <dgm:cxn modelId="{0880B522-A690-499D-95B4-2924620235F4}" type="presParOf" srcId="{6DD37753-81F0-460F-888E-30DBC97BADD7}" destId="{6F814A7C-DB8E-45C9-B6AD-041BAFC43E21}" srcOrd="2" destOrd="0" presId="urn:microsoft.com/office/officeart/2017/3/layout/DropPinTimeline"/>
    <dgm:cxn modelId="{7F424B55-247B-453D-B9A0-59845116F90E}" type="presParOf" srcId="{6DD37753-81F0-460F-888E-30DBC97BADD7}" destId="{3C21FBA3-1A7C-4561-8B3E-C9DF8F9C6DC5}" srcOrd="3" destOrd="0" presId="urn:microsoft.com/office/officeart/2017/3/layout/DropPinTimeline"/>
    <dgm:cxn modelId="{59CDE5F6-6C9E-420F-8116-C36E87B0B546}" type="presParOf" srcId="{6DD37753-81F0-460F-888E-30DBC97BADD7}" destId="{BB9BAEAE-4324-4897-A594-E5BEBEC59FC8}" srcOrd="4" destOrd="0" presId="urn:microsoft.com/office/officeart/2017/3/layout/DropPinTimeline"/>
    <dgm:cxn modelId="{C04F8EAB-9BF1-48B8-ADBE-E647E7D63A7D}" type="presParOf" srcId="{6DD37753-81F0-460F-888E-30DBC97BADD7}" destId="{BFB15681-3B72-44E0-84AF-86DD22FB3FC5}"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9522EB-AFFB-4C6E-A78A-359B4756EE93}" type="doc">
      <dgm:prSet loTypeId="urn:microsoft.com/office/officeart/2005/8/layout/orgChart1" loCatId="hierarchy" qsTypeId="urn:microsoft.com/office/officeart/2005/8/quickstyle/simple1" qsCatId="simple" csTypeId="urn:microsoft.com/office/officeart/2005/8/colors/accent3_3" csCatId="accent3" phldr="1"/>
      <dgm:spPr/>
      <dgm:t>
        <a:bodyPr/>
        <a:lstStyle/>
        <a:p>
          <a:endParaRPr lang="en-US"/>
        </a:p>
      </dgm:t>
    </dgm:pt>
    <dgm:pt modelId="{B27B0946-490C-41ED-8A70-179F9BFAAB4C}">
      <dgm:prSet phldrT="[Text]"/>
      <dgm:spPr/>
      <dgm:t>
        <a:bodyPr/>
        <a:lstStyle/>
        <a:p>
          <a:r>
            <a:rPr lang="en-US" dirty="0"/>
            <a:t>Sex Discrimination </a:t>
          </a:r>
        </a:p>
      </dgm:t>
    </dgm:pt>
    <dgm:pt modelId="{4D859498-2766-4795-BB93-00C76A4FB2D9}" type="parTrans" cxnId="{DA614601-AC8F-4A7E-8E3D-5E3130E1E15F}">
      <dgm:prSet/>
      <dgm:spPr/>
      <dgm:t>
        <a:bodyPr/>
        <a:lstStyle/>
        <a:p>
          <a:endParaRPr lang="en-US"/>
        </a:p>
      </dgm:t>
    </dgm:pt>
    <dgm:pt modelId="{7107B5B0-107D-4B7A-AF0B-647F4DB64E00}" type="sibTrans" cxnId="{DA614601-AC8F-4A7E-8E3D-5E3130E1E15F}">
      <dgm:prSet/>
      <dgm:spPr/>
      <dgm:t>
        <a:bodyPr/>
        <a:lstStyle/>
        <a:p>
          <a:endParaRPr lang="en-US"/>
        </a:p>
      </dgm:t>
    </dgm:pt>
    <dgm:pt modelId="{B0D4096B-2F66-4262-A2B3-B4B364574E1A}" type="asst">
      <dgm:prSet phldrT="[Text]"/>
      <dgm:spPr/>
      <dgm:t>
        <a:bodyPr/>
        <a:lstStyle/>
        <a:p>
          <a:r>
            <a:rPr lang="en-US" dirty="0"/>
            <a:t>Discriminatory Acts </a:t>
          </a:r>
        </a:p>
      </dgm:t>
    </dgm:pt>
    <dgm:pt modelId="{8E14C188-4563-4593-AAFB-1B19603F0C03}" type="parTrans" cxnId="{D59B4627-831C-484E-855E-955BA5D2D424}">
      <dgm:prSet/>
      <dgm:spPr/>
      <dgm:t>
        <a:bodyPr/>
        <a:lstStyle/>
        <a:p>
          <a:endParaRPr lang="en-US"/>
        </a:p>
      </dgm:t>
    </dgm:pt>
    <dgm:pt modelId="{ADF52B54-41B6-4B7C-8BF8-C37E79F70478}" type="sibTrans" cxnId="{D59B4627-831C-484E-855E-955BA5D2D424}">
      <dgm:prSet/>
      <dgm:spPr/>
      <dgm:t>
        <a:bodyPr/>
        <a:lstStyle/>
        <a:p>
          <a:endParaRPr lang="en-US"/>
        </a:p>
      </dgm:t>
    </dgm:pt>
    <dgm:pt modelId="{C0FB276B-2DA8-4C2D-8629-32E3E8F3F1D2}" type="asst">
      <dgm:prSet phldrT="[Text]"/>
      <dgm:spPr/>
      <dgm:t>
        <a:bodyPr/>
        <a:lstStyle/>
        <a:p>
          <a:r>
            <a:rPr lang="en-US" dirty="0"/>
            <a:t>Sexual Harassment </a:t>
          </a:r>
        </a:p>
      </dgm:t>
    </dgm:pt>
    <dgm:pt modelId="{8FAE4F64-3458-43A7-A4CD-26C44C8617EC}" type="parTrans" cxnId="{B2F40F55-0520-4720-93DD-322697318AC0}">
      <dgm:prSet/>
      <dgm:spPr/>
      <dgm:t>
        <a:bodyPr/>
        <a:lstStyle/>
        <a:p>
          <a:endParaRPr lang="en-US"/>
        </a:p>
      </dgm:t>
    </dgm:pt>
    <dgm:pt modelId="{1B265852-B7F6-4F49-ABB5-5068184BAE91}" type="sibTrans" cxnId="{B2F40F55-0520-4720-93DD-322697318AC0}">
      <dgm:prSet/>
      <dgm:spPr/>
      <dgm:t>
        <a:bodyPr/>
        <a:lstStyle/>
        <a:p>
          <a:endParaRPr lang="en-US"/>
        </a:p>
      </dgm:t>
    </dgm:pt>
    <dgm:pt modelId="{6F756356-2CC5-457A-9B82-95FC790552AE}" type="pres">
      <dgm:prSet presAssocID="{A39522EB-AFFB-4C6E-A78A-359B4756EE93}" presName="hierChild1" presStyleCnt="0">
        <dgm:presLayoutVars>
          <dgm:orgChart val="1"/>
          <dgm:chPref val="1"/>
          <dgm:dir/>
          <dgm:animOne val="branch"/>
          <dgm:animLvl val="lvl"/>
          <dgm:resizeHandles/>
        </dgm:presLayoutVars>
      </dgm:prSet>
      <dgm:spPr/>
      <dgm:t>
        <a:bodyPr/>
        <a:lstStyle/>
        <a:p>
          <a:endParaRPr lang="en-US"/>
        </a:p>
      </dgm:t>
    </dgm:pt>
    <dgm:pt modelId="{362CE361-E631-4323-966B-34B924ACDB2F}" type="pres">
      <dgm:prSet presAssocID="{B27B0946-490C-41ED-8A70-179F9BFAAB4C}" presName="hierRoot1" presStyleCnt="0">
        <dgm:presLayoutVars>
          <dgm:hierBranch val="init"/>
        </dgm:presLayoutVars>
      </dgm:prSet>
      <dgm:spPr/>
    </dgm:pt>
    <dgm:pt modelId="{5E450558-791B-45A1-A044-9CB010A967A3}" type="pres">
      <dgm:prSet presAssocID="{B27B0946-490C-41ED-8A70-179F9BFAAB4C}" presName="rootComposite1" presStyleCnt="0"/>
      <dgm:spPr/>
    </dgm:pt>
    <dgm:pt modelId="{D7B3AD1E-9158-47C6-911C-26AE3D826153}" type="pres">
      <dgm:prSet presAssocID="{B27B0946-490C-41ED-8A70-179F9BFAAB4C}" presName="rootText1" presStyleLbl="node0" presStyleIdx="0" presStyleCnt="1">
        <dgm:presLayoutVars>
          <dgm:chPref val="3"/>
        </dgm:presLayoutVars>
      </dgm:prSet>
      <dgm:spPr/>
      <dgm:t>
        <a:bodyPr/>
        <a:lstStyle/>
        <a:p>
          <a:endParaRPr lang="en-US"/>
        </a:p>
      </dgm:t>
    </dgm:pt>
    <dgm:pt modelId="{4554389A-3AF6-4A46-9B96-E67EE36C840B}" type="pres">
      <dgm:prSet presAssocID="{B27B0946-490C-41ED-8A70-179F9BFAAB4C}" presName="rootConnector1" presStyleLbl="node1" presStyleIdx="0" presStyleCnt="0"/>
      <dgm:spPr/>
      <dgm:t>
        <a:bodyPr/>
        <a:lstStyle/>
        <a:p>
          <a:endParaRPr lang="en-US"/>
        </a:p>
      </dgm:t>
    </dgm:pt>
    <dgm:pt modelId="{491FB03F-898F-4292-8498-551E9561AC64}" type="pres">
      <dgm:prSet presAssocID="{B27B0946-490C-41ED-8A70-179F9BFAAB4C}" presName="hierChild2" presStyleCnt="0"/>
      <dgm:spPr/>
    </dgm:pt>
    <dgm:pt modelId="{F593549A-0043-4BE3-8934-FBA459984974}" type="pres">
      <dgm:prSet presAssocID="{B27B0946-490C-41ED-8A70-179F9BFAAB4C}" presName="hierChild3" presStyleCnt="0"/>
      <dgm:spPr/>
    </dgm:pt>
    <dgm:pt modelId="{B19DDDAD-78D6-4570-9AC0-1DA2AE9471E8}" type="pres">
      <dgm:prSet presAssocID="{8E14C188-4563-4593-AAFB-1B19603F0C03}" presName="Name111" presStyleLbl="parChTrans1D2" presStyleIdx="0" presStyleCnt="2"/>
      <dgm:spPr/>
      <dgm:t>
        <a:bodyPr/>
        <a:lstStyle/>
        <a:p>
          <a:endParaRPr lang="en-US"/>
        </a:p>
      </dgm:t>
    </dgm:pt>
    <dgm:pt modelId="{882806AD-493D-45A9-96CC-A93E50392A63}" type="pres">
      <dgm:prSet presAssocID="{B0D4096B-2F66-4262-A2B3-B4B364574E1A}" presName="hierRoot3" presStyleCnt="0">
        <dgm:presLayoutVars>
          <dgm:hierBranch val="init"/>
        </dgm:presLayoutVars>
      </dgm:prSet>
      <dgm:spPr/>
    </dgm:pt>
    <dgm:pt modelId="{CED7CCA0-BE8C-4105-9B1A-B1EB8A037A3B}" type="pres">
      <dgm:prSet presAssocID="{B0D4096B-2F66-4262-A2B3-B4B364574E1A}" presName="rootComposite3" presStyleCnt="0"/>
      <dgm:spPr/>
    </dgm:pt>
    <dgm:pt modelId="{89227911-5187-4024-AB8D-2CFA8666B000}" type="pres">
      <dgm:prSet presAssocID="{B0D4096B-2F66-4262-A2B3-B4B364574E1A}" presName="rootText3" presStyleLbl="asst1" presStyleIdx="0" presStyleCnt="2">
        <dgm:presLayoutVars>
          <dgm:chPref val="3"/>
        </dgm:presLayoutVars>
      </dgm:prSet>
      <dgm:spPr/>
      <dgm:t>
        <a:bodyPr/>
        <a:lstStyle/>
        <a:p>
          <a:endParaRPr lang="en-US"/>
        </a:p>
      </dgm:t>
    </dgm:pt>
    <dgm:pt modelId="{429719CB-0236-4B90-AFBF-92046285B423}" type="pres">
      <dgm:prSet presAssocID="{B0D4096B-2F66-4262-A2B3-B4B364574E1A}" presName="rootConnector3" presStyleLbl="asst1" presStyleIdx="0" presStyleCnt="2"/>
      <dgm:spPr/>
      <dgm:t>
        <a:bodyPr/>
        <a:lstStyle/>
        <a:p>
          <a:endParaRPr lang="en-US"/>
        </a:p>
      </dgm:t>
    </dgm:pt>
    <dgm:pt modelId="{870D42AF-D5BA-424C-B198-4D2A9285ECE5}" type="pres">
      <dgm:prSet presAssocID="{B0D4096B-2F66-4262-A2B3-B4B364574E1A}" presName="hierChild6" presStyleCnt="0"/>
      <dgm:spPr/>
    </dgm:pt>
    <dgm:pt modelId="{2D85D16D-7635-4E4F-ABA7-A8E4BA4DA530}" type="pres">
      <dgm:prSet presAssocID="{B0D4096B-2F66-4262-A2B3-B4B364574E1A}" presName="hierChild7" presStyleCnt="0"/>
      <dgm:spPr/>
    </dgm:pt>
    <dgm:pt modelId="{BB9BFD0D-F5B5-4322-AF82-A81E7CEC1ED9}" type="pres">
      <dgm:prSet presAssocID="{8FAE4F64-3458-43A7-A4CD-26C44C8617EC}" presName="Name111" presStyleLbl="parChTrans1D2" presStyleIdx="1" presStyleCnt="2"/>
      <dgm:spPr/>
      <dgm:t>
        <a:bodyPr/>
        <a:lstStyle/>
        <a:p>
          <a:endParaRPr lang="en-US"/>
        </a:p>
      </dgm:t>
    </dgm:pt>
    <dgm:pt modelId="{8EF38894-EB25-4ADB-BE77-80C838CB03FD}" type="pres">
      <dgm:prSet presAssocID="{C0FB276B-2DA8-4C2D-8629-32E3E8F3F1D2}" presName="hierRoot3" presStyleCnt="0">
        <dgm:presLayoutVars>
          <dgm:hierBranch val="init"/>
        </dgm:presLayoutVars>
      </dgm:prSet>
      <dgm:spPr/>
    </dgm:pt>
    <dgm:pt modelId="{FC258422-FD38-4987-9E79-72213CAA14D8}" type="pres">
      <dgm:prSet presAssocID="{C0FB276B-2DA8-4C2D-8629-32E3E8F3F1D2}" presName="rootComposite3" presStyleCnt="0"/>
      <dgm:spPr/>
    </dgm:pt>
    <dgm:pt modelId="{776885F7-6A5E-4D63-9617-1A4B85591377}" type="pres">
      <dgm:prSet presAssocID="{C0FB276B-2DA8-4C2D-8629-32E3E8F3F1D2}" presName="rootText3" presStyleLbl="asst1" presStyleIdx="1" presStyleCnt="2">
        <dgm:presLayoutVars>
          <dgm:chPref val="3"/>
        </dgm:presLayoutVars>
      </dgm:prSet>
      <dgm:spPr/>
      <dgm:t>
        <a:bodyPr/>
        <a:lstStyle/>
        <a:p>
          <a:endParaRPr lang="en-US"/>
        </a:p>
      </dgm:t>
    </dgm:pt>
    <dgm:pt modelId="{23DEB567-9286-40C3-A849-B7504A38AD13}" type="pres">
      <dgm:prSet presAssocID="{C0FB276B-2DA8-4C2D-8629-32E3E8F3F1D2}" presName="rootConnector3" presStyleLbl="asst1" presStyleIdx="1" presStyleCnt="2"/>
      <dgm:spPr/>
      <dgm:t>
        <a:bodyPr/>
        <a:lstStyle/>
        <a:p>
          <a:endParaRPr lang="en-US"/>
        </a:p>
      </dgm:t>
    </dgm:pt>
    <dgm:pt modelId="{1679C125-A3C1-471B-9D31-8100508AE3F9}" type="pres">
      <dgm:prSet presAssocID="{C0FB276B-2DA8-4C2D-8629-32E3E8F3F1D2}" presName="hierChild6" presStyleCnt="0"/>
      <dgm:spPr/>
    </dgm:pt>
    <dgm:pt modelId="{87C3F19A-A5E3-47AB-B91D-3A422BEBD4BE}" type="pres">
      <dgm:prSet presAssocID="{C0FB276B-2DA8-4C2D-8629-32E3E8F3F1D2}" presName="hierChild7" presStyleCnt="0"/>
      <dgm:spPr/>
    </dgm:pt>
  </dgm:ptLst>
  <dgm:cxnLst>
    <dgm:cxn modelId="{F9E2A124-7A8E-48A9-A522-ACD7AB4B20ED}" type="presOf" srcId="{B0D4096B-2F66-4262-A2B3-B4B364574E1A}" destId="{429719CB-0236-4B90-AFBF-92046285B423}" srcOrd="1" destOrd="0" presId="urn:microsoft.com/office/officeart/2005/8/layout/orgChart1"/>
    <dgm:cxn modelId="{4186C4D0-13A0-42FA-9C5F-5E518F277C1E}" type="presOf" srcId="{B0D4096B-2F66-4262-A2B3-B4B364574E1A}" destId="{89227911-5187-4024-AB8D-2CFA8666B000}" srcOrd="0" destOrd="0" presId="urn:microsoft.com/office/officeart/2005/8/layout/orgChart1"/>
    <dgm:cxn modelId="{DA614601-AC8F-4A7E-8E3D-5E3130E1E15F}" srcId="{A39522EB-AFFB-4C6E-A78A-359B4756EE93}" destId="{B27B0946-490C-41ED-8A70-179F9BFAAB4C}" srcOrd="0" destOrd="0" parTransId="{4D859498-2766-4795-BB93-00C76A4FB2D9}" sibTransId="{7107B5B0-107D-4B7A-AF0B-647F4DB64E00}"/>
    <dgm:cxn modelId="{DFAD7A11-702A-4C19-B9F5-A042D8350FE7}" type="presOf" srcId="{B27B0946-490C-41ED-8A70-179F9BFAAB4C}" destId="{D7B3AD1E-9158-47C6-911C-26AE3D826153}" srcOrd="0" destOrd="0" presId="urn:microsoft.com/office/officeart/2005/8/layout/orgChart1"/>
    <dgm:cxn modelId="{E46DC8D8-35CB-4A95-8429-20EB7CE919F8}" type="presOf" srcId="{8FAE4F64-3458-43A7-A4CD-26C44C8617EC}" destId="{BB9BFD0D-F5B5-4322-AF82-A81E7CEC1ED9}" srcOrd="0" destOrd="0" presId="urn:microsoft.com/office/officeart/2005/8/layout/orgChart1"/>
    <dgm:cxn modelId="{D59B4627-831C-484E-855E-955BA5D2D424}" srcId="{B27B0946-490C-41ED-8A70-179F9BFAAB4C}" destId="{B0D4096B-2F66-4262-A2B3-B4B364574E1A}" srcOrd="0" destOrd="0" parTransId="{8E14C188-4563-4593-AAFB-1B19603F0C03}" sibTransId="{ADF52B54-41B6-4B7C-8BF8-C37E79F70478}"/>
    <dgm:cxn modelId="{1906BBB8-5F8C-4B70-A72F-070C8969BB14}" type="presOf" srcId="{C0FB276B-2DA8-4C2D-8629-32E3E8F3F1D2}" destId="{776885F7-6A5E-4D63-9617-1A4B85591377}" srcOrd="0" destOrd="0" presId="urn:microsoft.com/office/officeart/2005/8/layout/orgChart1"/>
    <dgm:cxn modelId="{2F4FA9FA-65EC-4E9F-BA3B-FCAF5397C9F0}" type="presOf" srcId="{8E14C188-4563-4593-AAFB-1B19603F0C03}" destId="{B19DDDAD-78D6-4570-9AC0-1DA2AE9471E8}" srcOrd="0" destOrd="0" presId="urn:microsoft.com/office/officeart/2005/8/layout/orgChart1"/>
    <dgm:cxn modelId="{2A0276CA-4540-42A3-9B74-814C3342AFC3}" type="presOf" srcId="{C0FB276B-2DA8-4C2D-8629-32E3E8F3F1D2}" destId="{23DEB567-9286-40C3-A849-B7504A38AD13}" srcOrd="1" destOrd="0" presId="urn:microsoft.com/office/officeart/2005/8/layout/orgChart1"/>
    <dgm:cxn modelId="{9B8C9FA4-6F2E-4AEF-B98D-9605DD64FE16}" type="presOf" srcId="{B27B0946-490C-41ED-8A70-179F9BFAAB4C}" destId="{4554389A-3AF6-4A46-9B96-E67EE36C840B}" srcOrd="1" destOrd="0" presId="urn:microsoft.com/office/officeart/2005/8/layout/orgChart1"/>
    <dgm:cxn modelId="{42B714D7-4DFE-4A4A-BE7E-F0443C453382}" type="presOf" srcId="{A39522EB-AFFB-4C6E-A78A-359B4756EE93}" destId="{6F756356-2CC5-457A-9B82-95FC790552AE}" srcOrd="0" destOrd="0" presId="urn:microsoft.com/office/officeart/2005/8/layout/orgChart1"/>
    <dgm:cxn modelId="{B2F40F55-0520-4720-93DD-322697318AC0}" srcId="{B27B0946-490C-41ED-8A70-179F9BFAAB4C}" destId="{C0FB276B-2DA8-4C2D-8629-32E3E8F3F1D2}" srcOrd="1" destOrd="0" parTransId="{8FAE4F64-3458-43A7-A4CD-26C44C8617EC}" sibTransId="{1B265852-B7F6-4F49-ABB5-5068184BAE91}"/>
    <dgm:cxn modelId="{BD90CE15-5472-498C-BBC0-C95A67760C9C}" type="presParOf" srcId="{6F756356-2CC5-457A-9B82-95FC790552AE}" destId="{362CE361-E631-4323-966B-34B924ACDB2F}" srcOrd="0" destOrd="0" presId="urn:microsoft.com/office/officeart/2005/8/layout/orgChart1"/>
    <dgm:cxn modelId="{DA4585F0-E207-4E94-B9F6-FC2221CAFF4E}" type="presParOf" srcId="{362CE361-E631-4323-966B-34B924ACDB2F}" destId="{5E450558-791B-45A1-A044-9CB010A967A3}" srcOrd="0" destOrd="0" presId="urn:microsoft.com/office/officeart/2005/8/layout/orgChart1"/>
    <dgm:cxn modelId="{3A61E1A0-E4D3-4F1E-B2CA-6C04DDBD7686}" type="presParOf" srcId="{5E450558-791B-45A1-A044-9CB010A967A3}" destId="{D7B3AD1E-9158-47C6-911C-26AE3D826153}" srcOrd="0" destOrd="0" presId="urn:microsoft.com/office/officeart/2005/8/layout/orgChart1"/>
    <dgm:cxn modelId="{EF60F9AB-E0FF-48D5-BF1E-0AED9E691884}" type="presParOf" srcId="{5E450558-791B-45A1-A044-9CB010A967A3}" destId="{4554389A-3AF6-4A46-9B96-E67EE36C840B}" srcOrd="1" destOrd="0" presId="urn:microsoft.com/office/officeart/2005/8/layout/orgChart1"/>
    <dgm:cxn modelId="{76FAFFD0-D57F-4459-B0BA-5D4B28BF5D03}" type="presParOf" srcId="{362CE361-E631-4323-966B-34B924ACDB2F}" destId="{491FB03F-898F-4292-8498-551E9561AC64}" srcOrd="1" destOrd="0" presId="urn:microsoft.com/office/officeart/2005/8/layout/orgChart1"/>
    <dgm:cxn modelId="{E1A9B299-DC53-4438-A4D8-1566E1F6D9B0}" type="presParOf" srcId="{362CE361-E631-4323-966B-34B924ACDB2F}" destId="{F593549A-0043-4BE3-8934-FBA459984974}" srcOrd="2" destOrd="0" presId="urn:microsoft.com/office/officeart/2005/8/layout/orgChart1"/>
    <dgm:cxn modelId="{95BC4A33-BB94-4804-8287-4B6C80A1C7AC}" type="presParOf" srcId="{F593549A-0043-4BE3-8934-FBA459984974}" destId="{B19DDDAD-78D6-4570-9AC0-1DA2AE9471E8}" srcOrd="0" destOrd="0" presId="urn:microsoft.com/office/officeart/2005/8/layout/orgChart1"/>
    <dgm:cxn modelId="{F2334836-B2EC-4C42-8DD7-4AA213A52901}" type="presParOf" srcId="{F593549A-0043-4BE3-8934-FBA459984974}" destId="{882806AD-493D-45A9-96CC-A93E50392A63}" srcOrd="1" destOrd="0" presId="urn:microsoft.com/office/officeart/2005/8/layout/orgChart1"/>
    <dgm:cxn modelId="{DDB4C31D-0DA6-429E-9612-9565BDD9F891}" type="presParOf" srcId="{882806AD-493D-45A9-96CC-A93E50392A63}" destId="{CED7CCA0-BE8C-4105-9B1A-B1EB8A037A3B}" srcOrd="0" destOrd="0" presId="urn:microsoft.com/office/officeart/2005/8/layout/orgChart1"/>
    <dgm:cxn modelId="{28531689-F533-4275-97E5-544B713849A7}" type="presParOf" srcId="{CED7CCA0-BE8C-4105-9B1A-B1EB8A037A3B}" destId="{89227911-5187-4024-AB8D-2CFA8666B000}" srcOrd="0" destOrd="0" presId="urn:microsoft.com/office/officeart/2005/8/layout/orgChart1"/>
    <dgm:cxn modelId="{C82E4EEE-3231-403A-86F8-C61AA2219E70}" type="presParOf" srcId="{CED7CCA0-BE8C-4105-9B1A-B1EB8A037A3B}" destId="{429719CB-0236-4B90-AFBF-92046285B423}" srcOrd="1" destOrd="0" presId="urn:microsoft.com/office/officeart/2005/8/layout/orgChart1"/>
    <dgm:cxn modelId="{8D7D6584-78CD-492F-92A9-1229C28D9FA4}" type="presParOf" srcId="{882806AD-493D-45A9-96CC-A93E50392A63}" destId="{870D42AF-D5BA-424C-B198-4D2A9285ECE5}" srcOrd="1" destOrd="0" presId="urn:microsoft.com/office/officeart/2005/8/layout/orgChart1"/>
    <dgm:cxn modelId="{C734131F-A4A7-4054-BABF-ADB1394281C7}" type="presParOf" srcId="{882806AD-493D-45A9-96CC-A93E50392A63}" destId="{2D85D16D-7635-4E4F-ABA7-A8E4BA4DA530}" srcOrd="2" destOrd="0" presId="urn:microsoft.com/office/officeart/2005/8/layout/orgChart1"/>
    <dgm:cxn modelId="{A1FE54DB-A92B-4F9E-B6A1-9D3B29746374}" type="presParOf" srcId="{F593549A-0043-4BE3-8934-FBA459984974}" destId="{BB9BFD0D-F5B5-4322-AF82-A81E7CEC1ED9}" srcOrd="2" destOrd="0" presId="urn:microsoft.com/office/officeart/2005/8/layout/orgChart1"/>
    <dgm:cxn modelId="{4FDC8AF1-9C0A-4E53-BC02-EFAFE371758D}" type="presParOf" srcId="{F593549A-0043-4BE3-8934-FBA459984974}" destId="{8EF38894-EB25-4ADB-BE77-80C838CB03FD}" srcOrd="3" destOrd="0" presId="urn:microsoft.com/office/officeart/2005/8/layout/orgChart1"/>
    <dgm:cxn modelId="{DA4FFBF0-8558-491D-AF66-E541FA339794}" type="presParOf" srcId="{8EF38894-EB25-4ADB-BE77-80C838CB03FD}" destId="{FC258422-FD38-4987-9E79-72213CAA14D8}" srcOrd="0" destOrd="0" presId="urn:microsoft.com/office/officeart/2005/8/layout/orgChart1"/>
    <dgm:cxn modelId="{326CBF5A-D1D5-4ECB-8A77-7097D046E97E}" type="presParOf" srcId="{FC258422-FD38-4987-9E79-72213CAA14D8}" destId="{776885F7-6A5E-4D63-9617-1A4B85591377}" srcOrd="0" destOrd="0" presId="urn:microsoft.com/office/officeart/2005/8/layout/orgChart1"/>
    <dgm:cxn modelId="{CE28AA31-E193-48D9-B704-467CBE89EDFE}" type="presParOf" srcId="{FC258422-FD38-4987-9E79-72213CAA14D8}" destId="{23DEB567-9286-40C3-A849-B7504A38AD13}" srcOrd="1" destOrd="0" presId="urn:microsoft.com/office/officeart/2005/8/layout/orgChart1"/>
    <dgm:cxn modelId="{96F4CAF6-4DC3-4FD5-93FA-34F327943005}" type="presParOf" srcId="{8EF38894-EB25-4ADB-BE77-80C838CB03FD}" destId="{1679C125-A3C1-471B-9D31-8100508AE3F9}" srcOrd="1" destOrd="0" presId="urn:microsoft.com/office/officeart/2005/8/layout/orgChart1"/>
    <dgm:cxn modelId="{C96FBADB-4493-4D46-B4C3-3C71654A036D}" type="presParOf" srcId="{8EF38894-EB25-4ADB-BE77-80C838CB03FD}" destId="{87C3F19A-A5E3-47AB-B91D-3A422BEBD4B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C59E5994-5B77-4E2A-9292-A60025E71895}" type="doc">
      <dgm:prSet loTypeId="urn:microsoft.com/office/officeart/2005/8/layout/orgChart1" loCatId="hierarchy" qsTypeId="urn:microsoft.com/office/officeart/2005/8/quickstyle/simple1" qsCatId="simple" csTypeId="urn:microsoft.com/office/officeart/2005/8/colors/accent2_4" csCatId="accent2" phldr="1"/>
      <dgm:spPr/>
      <dgm:t>
        <a:bodyPr/>
        <a:lstStyle/>
        <a:p>
          <a:endParaRPr lang="en-US"/>
        </a:p>
      </dgm:t>
    </dgm:pt>
    <dgm:pt modelId="{2F39A4EF-2838-4C92-801F-24A7E338F556}">
      <dgm:prSet phldrT="[Text]"/>
      <dgm:spPr/>
      <dgm:t>
        <a:bodyPr/>
        <a:lstStyle/>
        <a:p>
          <a:r>
            <a:rPr lang="en-US" dirty="0"/>
            <a:t>Sexual Misconduct Policy  </a:t>
          </a:r>
        </a:p>
      </dgm:t>
    </dgm:pt>
    <dgm:pt modelId="{645BA039-BB68-4D30-8659-32C21351A3E5}" type="parTrans" cxnId="{FFC3A97B-EE75-4C2C-80F8-965BB299968B}">
      <dgm:prSet/>
      <dgm:spPr/>
      <dgm:t>
        <a:bodyPr/>
        <a:lstStyle/>
        <a:p>
          <a:endParaRPr lang="en-US"/>
        </a:p>
      </dgm:t>
    </dgm:pt>
    <dgm:pt modelId="{84C7CE7D-396C-4B49-A7BA-8C90F76D0EF1}" type="sibTrans" cxnId="{FFC3A97B-EE75-4C2C-80F8-965BB299968B}">
      <dgm:prSet/>
      <dgm:spPr/>
      <dgm:t>
        <a:bodyPr/>
        <a:lstStyle/>
        <a:p>
          <a:endParaRPr lang="en-US"/>
        </a:p>
      </dgm:t>
    </dgm:pt>
    <dgm:pt modelId="{93ABA497-97A8-4F25-BB99-51D9811D3B38}" type="asst">
      <dgm:prSet phldrT="[Text]"/>
      <dgm:spPr/>
      <dgm:t>
        <a:bodyPr/>
        <a:lstStyle/>
        <a:p>
          <a:r>
            <a:rPr lang="en-US" dirty="0"/>
            <a:t>Title IX </a:t>
          </a:r>
        </a:p>
      </dgm:t>
    </dgm:pt>
    <dgm:pt modelId="{974B7423-BE2F-4E66-BEEC-A627913543F1}" type="parTrans" cxnId="{43BBF8C0-E137-4F0F-85A6-ACE894A8A6AD}">
      <dgm:prSet/>
      <dgm:spPr/>
      <dgm:t>
        <a:bodyPr/>
        <a:lstStyle/>
        <a:p>
          <a:endParaRPr lang="en-US"/>
        </a:p>
      </dgm:t>
    </dgm:pt>
    <dgm:pt modelId="{D34A39FF-CD23-4C0D-8883-9C18359F20BB}" type="sibTrans" cxnId="{43BBF8C0-E137-4F0F-85A6-ACE894A8A6AD}">
      <dgm:prSet/>
      <dgm:spPr/>
      <dgm:t>
        <a:bodyPr/>
        <a:lstStyle/>
        <a:p>
          <a:endParaRPr lang="en-US"/>
        </a:p>
      </dgm:t>
    </dgm:pt>
    <dgm:pt modelId="{F7E425FD-5543-4F5C-8D3D-7567BCA4D10D}" type="asst">
      <dgm:prSet phldrT="[Text]"/>
      <dgm:spPr/>
      <dgm:t>
        <a:bodyPr/>
        <a:lstStyle/>
        <a:p>
          <a:r>
            <a:rPr lang="en-US" dirty="0"/>
            <a:t>Other Sexually Based Behavior </a:t>
          </a:r>
        </a:p>
      </dgm:t>
    </dgm:pt>
    <dgm:pt modelId="{69832951-31AB-4DB4-9F2C-00B0EDDB229E}" type="parTrans" cxnId="{521D5A0B-18DA-4001-80E9-11FDEF9E3831}">
      <dgm:prSet/>
      <dgm:spPr/>
      <dgm:t>
        <a:bodyPr/>
        <a:lstStyle/>
        <a:p>
          <a:endParaRPr lang="en-US"/>
        </a:p>
      </dgm:t>
    </dgm:pt>
    <dgm:pt modelId="{F1F4E471-CD11-41ED-8540-F6B28CE851A9}" type="sibTrans" cxnId="{521D5A0B-18DA-4001-80E9-11FDEF9E3831}">
      <dgm:prSet/>
      <dgm:spPr/>
      <dgm:t>
        <a:bodyPr/>
        <a:lstStyle/>
        <a:p>
          <a:endParaRPr lang="en-US"/>
        </a:p>
      </dgm:t>
    </dgm:pt>
    <dgm:pt modelId="{F03DFDC0-16A9-4839-8720-D8D543E5FB23}" type="pres">
      <dgm:prSet presAssocID="{C59E5994-5B77-4E2A-9292-A60025E71895}" presName="hierChild1" presStyleCnt="0">
        <dgm:presLayoutVars>
          <dgm:orgChart val="1"/>
          <dgm:chPref val="1"/>
          <dgm:dir/>
          <dgm:animOne val="branch"/>
          <dgm:animLvl val="lvl"/>
          <dgm:resizeHandles/>
        </dgm:presLayoutVars>
      </dgm:prSet>
      <dgm:spPr/>
      <dgm:t>
        <a:bodyPr/>
        <a:lstStyle/>
        <a:p>
          <a:endParaRPr lang="en-US"/>
        </a:p>
      </dgm:t>
    </dgm:pt>
    <dgm:pt modelId="{E69544EC-94C3-4FCF-87AB-3CAC013CAED3}" type="pres">
      <dgm:prSet presAssocID="{2F39A4EF-2838-4C92-801F-24A7E338F556}" presName="hierRoot1" presStyleCnt="0">
        <dgm:presLayoutVars>
          <dgm:hierBranch val="init"/>
        </dgm:presLayoutVars>
      </dgm:prSet>
      <dgm:spPr/>
    </dgm:pt>
    <dgm:pt modelId="{5B1928CB-BA67-440C-85CB-86F0D8A8B9F0}" type="pres">
      <dgm:prSet presAssocID="{2F39A4EF-2838-4C92-801F-24A7E338F556}" presName="rootComposite1" presStyleCnt="0"/>
      <dgm:spPr/>
    </dgm:pt>
    <dgm:pt modelId="{BFFBCC52-4DF0-4E28-83A4-7A653560F857}" type="pres">
      <dgm:prSet presAssocID="{2F39A4EF-2838-4C92-801F-24A7E338F556}" presName="rootText1" presStyleLbl="node0" presStyleIdx="0" presStyleCnt="1" custScaleX="161122">
        <dgm:presLayoutVars>
          <dgm:chPref val="3"/>
        </dgm:presLayoutVars>
      </dgm:prSet>
      <dgm:spPr/>
      <dgm:t>
        <a:bodyPr/>
        <a:lstStyle/>
        <a:p>
          <a:endParaRPr lang="en-US"/>
        </a:p>
      </dgm:t>
    </dgm:pt>
    <dgm:pt modelId="{8FB0C1F9-4384-4C55-9071-9CBE2D15E064}" type="pres">
      <dgm:prSet presAssocID="{2F39A4EF-2838-4C92-801F-24A7E338F556}" presName="rootConnector1" presStyleLbl="node1" presStyleIdx="0" presStyleCnt="0"/>
      <dgm:spPr/>
      <dgm:t>
        <a:bodyPr/>
        <a:lstStyle/>
        <a:p>
          <a:endParaRPr lang="en-US"/>
        </a:p>
      </dgm:t>
    </dgm:pt>
    <dgm:pt modelId="{F0C1F3B8-A088-4D69-9467-0A3AD35D1C25}" type="pres">
      <dgm:prSet presAssocID="{2F39A4EF-2838-4C92-801F-24A7E338F556}" presName="hierChild2" presStyleCnt="0"/>
      <dgm:spPr/>
    </dgm:pt>
    <dgm:pt modelId="{6FB592CE-DA48-4AD9-BB62-444630CF52BB}" type="pres">
      <dgm:prSet presAssocID="{2F39A4EF-2838-4C92-801F-24A7E338F556}" presName="hierChild3" presStyleCnt="0"/>
      <dgm:spPr/>
    </dgm:pt>
    <dgm:pt modelId="{31981CAB-1679-4CBD-A04F-DB9CEF4B92A1}" type="pres">
      <dgm:prSet presAssocID="{974B7423-BE2F-4E66-BEEC-A627913543F1}" presName="Name111" presStyleLbl="parChTrans1D2" presStyleIdx="0" presStyleCnt="2"/>
      <dgm:spPr/>
      <dgm:t>
        <a:bodyPr/>
        <a:lstStyle/>
        <a:p>
          <a:endParaRPr lang="en-US"/>
        </a:p>
      </dgm:t>
    </dgm:pt>
    <dgm:pt modelId="{004CF19F-3C8A-444F-A0AF-25D0A6A6F6C5}" type="pres">
      <dgm:prSet presAssocID="{93ABA497-97A8-4F25-BB99-51D9811D3B38}" presName="hierRoot3" presStyleCnt="0">
        <dgm:presLayoutVars>
          <dgm:hierBranch val="init"/>
        </dgm:presLayoutVars>
      </dgm:prSet>
      <dgm:spPr/>
    </dgm:pt>
    <dgm:pt modelId="{A62FF8AB-75C2-4FAC-9E95-D0E0D4F675EF}" type="pres">
      <dgm:prSet presAssocID="{93ABA497-97A8-4F25-BB99-51D9811D3B38}" presName="rootComposite3" presStyleCnt="0"/>
      <dgm:spPr/>
    </dgm:pt>
    <dgm:pt modelId="{C6891FC3-26ED-4207-85C8-89BE4BA7DB62}" type="pres">
      <dgm:prSet presAssocID="{93ABA497-97A8-4F25-BB99-51D9811D3B38}" presName="rootText3" presStyleLbl="asst1" presStyleIdx="0" presStyleCnt="2">
        <dgm:presLayoutVars>
          <dgm:chPref val="3"/>
        </dgm:presLayoutVars>
      </dgm:prSet>
      <dgm:spPr/>
      <dgm:t>
        <a:bodyPr/>
        <a:lstStyle/>
        <a:p>
          <a:endParaRPr lang="en-US"/>
        </a:p>
      </dgm:t>
    </dgm:pt>
    <dgm:pt modelId="{A33DF55F-9AE1-47DF-8547-B969225A014F}" type="pres">
      <dgm:prSet presAssocID="{93ABA497-97A8-4F25-BB99-51D9811D3B38}" presName="rootConnector3" presStyleLbl="asst1" presStyleIdx="0" presStyleCnt="2"/>
      <dgm:spPr/>
      <dgm:t>
        <a:bodyPr/>
        <a:lstStyle/>
        <a:p>
          <a:endParaRPr lang="en-US"/>
        </a:p>
      </dgm:t>
    </dgm:pt>
    <dgm:pt modelId="{F2590EA6-BCF7-4A61-A5DD-480A29F60DBE}" type="pres">
      <dgm:prSet presAssocID="{93ABA497-97A8-4F25-BB99-51D9811D3B38}" presName="hierChild6" presStyleCnt="0"/>
      <dgm:spPr/>
    </dgm:pt>
    <dgm:pt modelId="{34DE815F-5098-4E88-B4C6-6EB018DADDE9}" type="pres">
      <dgm:prSet presAssocID="{93ABA497-97A8-4F25-BB99-51D9811D3B38}" presName="hierChild7" presStyleCnt="0"/>
      <dgm:spPr/>
    </dgm:pt>
    <dgm:pt modelId="{DEBDC2D4-5ED0-46F6-B971-AA13B23D1A8C}" type="pres">
      <dgm:prSet presAssocID="{69832951-31AB-4DB4-9F2C-00B0EDDB229E}" presName="Name111" presStyleLbl="parChTrans1D2" presStyleIdx="1" presStyleCnt="2"/>
      <dgm:spPr/>
      <dgm:t>
        <a:bodyPr/>
        <a:lstStyle/>
        <a:p>
          <a:endParaRPr lang="en-US"/>
        </a:p>
      </dgm:t>
    </dgm:pt>
    <dgm:pt modelId="{8271AC12-CD1D-4449-B832-DCD38315F706}" type="pres">
      <dgm:prSet presAssocID="{F7E425FD-5543-4F5C-8D3D-7567BCA4D10D}" presName="hierRoot3" presStyleCnt="0">
        <dgm:presLayoutVars>
          <dgm:hierBranch val="init"/>
        </dgm:presLayoutVars>
      </dgm:prSet>
      <dgm:spPr/>
    </dgm:pt>
    <dgm:pt modelId="{DDFB0F81-3679-4BDB-8D85-4786DD2C855F}" type="pres">
      <dgm:prSet presAssocID="{F7E425FD-5543-4F5C-8D3D-7567BCA4D10D}" presName="rootComposite3" presStyleCnt="0"/>
      <dgm:spPr/>
    </dgm:pt>
    <dgm:pt modelId="{5162CBF5-38DA-44FF-A5C0-610BF3F4D2BC}" type="pres">
      <dgm:prSet presAssocID="{F7E425FD-5543-4F5C-8D3D-7567BCA4D10D}" presName="rootText3" presStyleLbl="asst1" presStyleIdx="1" presStyleCnt="2">
        <dgm:presLayoutVars>
          <dgm:chPref val="3"/>
        </dgm:presLayoutVars>
      </dgm:prSet>
      <dgm:spPr/>
      <dgm:t>
        <a:bodyPr/>
        <a:lstStyle/>
        <a:p>
          <a:endParaRPr lang="en-US"/>
        </a:p>
      </dgm:t>
    </dgm:pt>
    <dgm:pt modelId="{3692605F-B398-4E5C-8205-9B0E9133AC28}" type="pres">
      <dgm:prSet presAssocID="{F7E425FD-5543-4F5C-8D3D-7567BCA4D10D}" presName="rootConnector3" presStyleLbl="asst1" presStyleIdx="1" presStyleCnt="2"/>
      <dgm:spPr/>
      <dgm:t>
        <a:bodyPr/>
        <a:lstStyle/>
        <a:p>
          <a:endParaRPr lang="en-US"/>
        </a:p>
      </dgm:t>
    </dgm:pt>
    <dgm:pt modelId="{C484A68E-0870-4045-A556-EEA17356F1FE}" type="pres">
      <dgm:prSet presAssocID="{F7E425FD-5543-4F5C-8D3D-7567BCA4D10D}" presName="hierChild6" presStyleCnt="0"/>
      <dgm:spPr/>
    </dgm:pt>
    <dgm:pt modelId="{64BBCD34-FAD6-4FD1-8964-48ED6C70538A}" type="pres">
      <dgm:prSet presAssocID="{F7E425FD-5543-4F5C-8D3D-7567BCA4D10D}" presName="hierChild7" presStyleCnt="0"/>
      <dgm:spPr/>
    </dgm:pt>
  </dgm:ptLst>
  <dgm:cxnLst>
    <dgm:cxn modelId="{87660D60-89CD-4288-BC00-16D18B503DD0}" type="presOf" srcId="{F7E425FD-5543-4F5C-8D3D-7567BCA4D10D}" destId="{5162CBF5-38DA-44FF-A5C0-610BF3F4D2BC}" srcOrd="0" destOrd="0" presId="urn:microsoft.com/office/officeart/2005/8/layout/orgChart1"/>
    <dgm:cxn modelId="{0B4A2D61-EEDC-4F9A-A646-9706804A9434}" type="presOf" srcId="{69832951-31AB-4DB4-9F2C-00B0EDDB229E}" destId="{DEBDC2D4-5ED0-46F6-B971-AA13B23D1A8C}" srcOrd="0" destOrd="0" presId="urn:microsoft.com/office/officeart/2005/8/layout/orgChart1"/>
    <dgm:cxn modelId="{41951892-FBF3-4E90-88D9-3D3F45622AEA}" type="presOf" srcId="{974B7423-BE2F-4E66-BEEC-A627913543F1}" destId="{31981CAB-1679-4CBD-A04F-DB9CEF4B92A1}" srcOrd="0" destOrd="0" presId="urn:microsoft.com/office/officeart/2005/8/layout/orgChart1"/>
    <dgm:cxn modelId="{F6CB3541-499C-4F8B-85C1-9E35EF63D409}" type="presOf" srcId="{F7E425FD-5543-4F5C-8D3D-7567BCA4D10D}" destId="{3692605F-B398-4E5C-8205-9B0E9133AC28}" srcOrd="1" destOrd="0" presId="urn:microsoft.com/office/officeart/2005/8/layout/orgChart1"/>
    <dgm:cxn modelId="{7AA07092-EE0B-44A6-8D03-810E3D845148}" type="presOf" srcId="{2F39A4EF-2838-4C92-801F-24A7E338F556}" destId="{8FB0C1F9-4384-4C55-9071-9CBE2D15E064}" srcOrd="1" destOrd="0" presId="urn:microsoft.com/office/officeart/2005/8/layout/orgChart1"/>
    <dgm:cxn modelId="{C500DDBC-E320-45E8-B72B-718207AA39BB}" type="presOf" srcId="{93ABA497-97A8-4F25-BB99-51D9811D3B38}" destId="{C6891FC3-26ED-4207-85C8-89BE4BA7DB62}" srcOrd="0" destOrd="0" presId="urn:microsoft.com/office/officeart/2005/8/layout/orgChart1"/>
    <dgm:cxn modelId="{521D5A0B-18DA-4001-80E9-11FDEF9E3831}" srcId="{2F39A4EF-2838-4C92-801F-24A7E338F556}" destId="{F7E425FD-5543-4F5C-8D3D-7567BCA4D10D}" srcOrd="1" destOrd="0" parTransId="{69832951-31AB-4DB4-9F2C-00B0EDDB229E}" sibTransId="{F1F4E471-CD11-41ED-8540-F6B28CE851A9}"/>
    <dgm:cxn modelId="{3A1B05DB-96F0-4898-88EF-3E2C54FF9236}" type="presOf" srcId="{C59E5994-5B77-4E2A-9292-A60025E71895}" destId="{F03DFDC0-16A9-4839-8720-D8D543E5FB23}" srcOrd="0" destOrd="0" presId="urn:microsoft.com/office/officeart/2005/8/layout/orgChart1"/>
    <dgm:cxn modelId="{BBF15178-EADE-4EBA-B743-882A71D76344}" type="presOf" srcId="{2F39A4EF-2838-4C92-801F-24A7E338F556}" destId="{BFFBCC52-4DF0-4E28-83A4-7A653560F857}" srcOrd="0" destOrd="0" presId="urn:microsoft.com/office/officeart/2005/8/layout/orgChart1"/>
    <dgm:cxn modelId="{FFC3A97B-EE75-4C2C-80F8-965BB299968B}" srcId="{C59E5994-5B77-4E2A-9292-A60025E71895}" destId="{2F39A4EF-2838-4C92-801F-24A7E338F556}" srcOrd="0" destOrd="0" parTransId="{645BA039-BB68-4D30-8659-32C21351A3E5}" sibTransId="{84C7CE7D-396C-4B49-A7BA-8C90F76D0EF1}"/>
    <dgm:cxn modelId="{43BBF8C0-E137-4F0F-85A6-ACE894A8A6AD}" srcId="{2F39A4EF-2838-4C92-801F-24A7E338F556}" destId="{93ABA497-97A8-4F25-BB99-51D9811D3B38}" srcOrd="0" destOrd="0" parTransId="{974B7423-BE2F-4E66-BEEC-A627913543F1}" sibTransId="{D34A39FF-CD23-4C0D-8883-9C18359F20BB}"/>
    <dgm:cxn modelId="{3BD3089D-D1F1-40F1-B743-AEDD22CEC4FB}" type="presOf" srcId="{93ABA497-97A8-4F25-BB99-51D9811D3B38}" destId="{A33DF55F-9AE1-47DF-8547-B969225A014F}" srcOrd="1" destOrd="0" presId="urn:microsoft.com/office/officeart/2005/8/layout/orgChart1"/>
    <dgm:cxn modelId="{052522F1-4267-4F33-88DD-6FC97AFADD00}" type="presParOf" srcId="{F03DFDC0-16A9-4839-8720-D8D543E5FB23}" destId="{E69544EC-94C3-4FCF-87AB-3CAC013CAED3}" srcOrd="0" destOrd="0" presId="urn:microsoft.com/office/officeart/2005/8/layout/orgChart1"/>
    <dgm:cxn modelId="{0BA04B17-7738-4634-8F2A-31D72A7E620F}" type="presParOf" srcId="{E69544EC-94C3-4FCF-87AB-3CAC013CAED3}" destId="{5B1928CB-BA67-440C-85CB-86F0D8A8B9F0}" srcOrd="0" destOrd="0" presId="urn:microsoft.com/office/officeart/2005/8/layout/orgChart1"/>
    <dgm:cxn modelId="{622C4044-E384-43DF-B434-30DB7AB69DB0}" type="presParOf" srcId="{5B1928CB-BA67-440C-85CB-86F0D8A8B9F0}" destId="{BFFBCC52-4DF0-4E28-83A4-7A653560F857}" srcOrd="0" destOrd="0" presId="urn:microsoft.com/office/officeart/2005/8/layout/orgChart1"/>
    <dgm:cxn modelId="{CB4CA56E-4CE4-4222-9B2D-2D77A4A9C71C}" type="presParOf" srcId="{5B1928CB-BA67-440C-85CB-86F0D8A8B9F0}" destId="{8FB0C1F9-4384-4C55-9071-9CBE2D15E064}" srcOrd="1" destOrd="0" presId="urn:microsoft.com/office/officeart/2005/8/layout/orgChart1"/>
    <dgm:cxn modelId="{F8459068-8E9F-4185-8C19-61F34A83013E}" type="presParOf" srcId="{E69544EC-94C3-4FCF-87AB-3CAC013CAED3}" destId="{F0C1F3B8-A088-4D69-9467-0A3AD35D1C25}" srcOrd="1" destOrd="0" presId="urn:microsoft.com/office/officeart/2005/8/layout/orgChart1"/>
    <dgm:cxn modelId="{B8E878C2-E570-48C8-AB37-0259B9F8B495}" type="presParOf" srcId="{E69544EC-94C3-4FCF-87AB-3CAC013CAED3}" destId="{6FB592CE-DA48-4AD9-BB62-444630CF52BB}" srcOrd="2" destOrd="0" presId="urn:microsoft.com/office/officeart/2005/8/layout/orgChart1"/>
    <dgm:cxn modelId="{0DE7A7E4-B549-4414-8FE0-CF23FE8D6B43}" type="presParOf" srcId="{6FB592CE-DA48-4AD9-BB62-444630CF52BB}" destId="{31981CAB-1679-4CBD-A04F-DB9CEF4B92A1}" srcOrd="0" destOrd="0" presId="urn:microsoft.com/office/officeart/2005/8/layout/orgChart1"/>
    <dgm:cxn modelId="{94A12170-B345-4A28-94E8-E303205F5B35}" type="presParOf" srcId="{6FB592CE-DA48-4AD9-BB62-444630CF52BB}" destId="{004CF19F-3C8A-444F-A0AF-25D0A6A6F6C5}" srcOrd="1" destOrd="0" presId="urn:microsoft.com/office/officeart/2005/8/layout/orgChart1"/>
    <dgm:cxn modelId="{F461814F-4E37-48BF-8F24-D099D9901B68}" type="presParOf" srcId="{004CF19F-3C8A-444F-A0AF-25D0A6A6F6C5}" destId="{A62FF8AB-75C2-4FAC-9E95-D0E0D4F675EF}" srcOrd="0" destOrd="0" presId="urn:microsoft.com/office/officeart/2005/8/layout/orgChart1"/>
    <dgm:cxn modelId="{54A1F4B3-2FC2-4D30-B015-A8DB4DDE14F2}" type="presParOf" srcId="{A62FF8AB-75C2-4FAC-9E95-D0E0D4F675EF}" destId="{C6891FC3-26ED-4207-85C8-89BE4BA7DB62}" srcOrd="0" destOrd="0" presId="urn:microsoft.com/office/officeart/2005/8/layout/orgChart1"/>
    <dgm:cxn modelId="{82ECFCF6-27C7-4B33-AB0D-226D8DA30375}" type="presParOf" srcId="{A62FF8AB-75C2-4FAC-9E95-D0E0D4F675EF}" destId="{A33DF55F-9AE1-47DF-8547-B969225A014F}" srcOrd="1" destOrd="0" presId="urn:microsoft.com/office/officeart/2005/8/layout/orgChart1"/>
    <dgm:cxn modelId="{8E7F6C00-C1D3-471A-8289-2C6C95600297}" type="presParOf" srcId="{004CF19F-3C8A-444F-A0AF-25D0A6A6F6C5}" destId="{F2590EA6-BCF7-4A61-A5DD-480A29F60DBE}" srcOrd="1" destOrd="0" presId="urn:microsoft.com/office/officeart/2005/8/layout/orgChart1"/>
    <dgm:cxn modelId="{86EB5CF1-2C20-49FC-A140-959FEA708842}" type="presParOf" srcId="{004CF19F-3C8A-444F-A0AF-25D0A6A6F6C5}" destId="{34DE815F-5098-4E88-B4C6-6EB018DADDE9}" srcOrd="2" destOrd="0" presId="urn:microsoft.com/office/officeart/2005/8/layout/orgChart1"/>
    <dgm:cxn modelId="{9344BB3E-E17C-4C4B-921A-B2FDB78B15F4}" type="presParOf" srcId="{6FB592CE-DA48-4AD9-BB62-444630CF52BB}" destId="{DEBDC2D4-5ED0-46F6-B971-AA13B23D1A8C}" srcOrd="2" destOrd="0" presId="urn:microsoft.com/office/officeart/2005/8/layout/orgChart1"/>
    <dgm:cxn modelId="{320A9D46-F260-4A52-BCDA-77CB4FFC2181}" type="presParOf" srcId="{6FB592CE-DA48-4AD9-BB62-444630CF52BB}" destId="{8271AC12-CD1D-4449-B832-DCD38315F706}" srcOrd="3" destOrd="0" presId="urn:microsoft.com/office/officeart/2005/8/layout/orgChart1"/>
    <dgm:cxn modelId="{3DFA72EC-E9FE-457C-86D1-0BBDE744F24C}" type="presParOf" srcId="{8271AC12-CD1D-4449-B832-DCD38315F706}" destId="{DDFB0F81-3679-4BDB-8D85-4786DD2C855F}" srcOrd="0" destOrd="0" presId="urn:microsoft.com/office/officeart/2005/8/layout/orgChart1"/>
    <dgm:cxn modelId="{DE80313B-F3F8-4D73-B61D-A68AD07F245E}" type="presParOf" srcId="{DDFB0F81-3679-4BDB-8D85-4786DD2C855F}" destId="{5162CBF5-38DA-44FF-A5C0-610BF3F4D2BC}" srcOrd="0" destOrd="0" presId="urn:microsoft.com/office/officeart/2005/8/layout/orgChart1"/>
    <dgm:cxn modelId="{7BF10A26-605B-4A0A-A0E0-0CD30938A1F1}" type="presParOf" srcId="{DDFB0F81-3679-4BDB-8D85-4786DD2C855F}" destId="{3692605F-B398-4E5C-8205-9B0E9133AC28}" srcOrd="1" destOrd="0" presId="urn:microsoft.com/office/officeart/2005/8/layout/orgChart1"/>
    <dgm:cxn modelId="{D3EF4ACD-755E-4B61-A278-1829EDDD90D9}" type="presParOf" srcId="{8271AC12-CD1D-4449-B832-DCD38315F706}" destId="{C484A68E-0870-4045-A556-EEA17356F1FE}" srcOrd="1" destOrd="0" presId="urn:microsoft.com/office/officeart/2005/8/layout/orgChart1"/>
    <dgm:cxn modelId="{A5B24958-AC96-445B-9C60-963D6583D2DE}" type="presParOf" srcId="{8271AC12-CD1D-4449-B832-DCD38315F706}" destId="{64BBCD34-FAD6-4FD1-8964-48ED6C70538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4465FE-7390-4B5E-840C-C3584FDDBE83}" type="doc">
      <dgm:prSet loTypeId="urn:microsoft.com/office/officeart/2008/layout/LinedList" loCatId="hierarchy" qsTypeId="urn:microsoft.com/office/officeart/2005/8/quickstyle/simple1" qsCatId="simple" csTypeId="urn:microsoft.com/office/officeart/2005/8/colors/accent0_2" csCatId="mainScheme" phldr="1"/>
      <dgm:spPr/>
      <dgm:t>
        <a:bodyPr/>
        <a:lstStyle/>
        <a:p>
          <a:endParaRPr lang="en-US"/>
        </a:p>
      </dgm:t>
    </dgm:pt>
    <dgm:pt modelId="{18A3F06E-5A9F-4392-A4F4-430011167532}">
      <dgm:prSet phldrT="[Text]"/>
      <dgm:spPr/>
      <dgm:t>
        <a:bodyPr/>
        <a:lstStyle/>
        <a:p>
          <a:r>
            <a:rPr lang="en-US" b="0" cap="none" spc="0" dirty="0">
              <a:ln w="0"/>
              <a:effectLst>
                <a:outerShdw blurRad="38100" dist="19050" dir="2700000" algn="tl" rotWithShape="0">
                  <a:schemeClr val="dk1">
                    <a:alpha val="40000"/>
                  </a:schemeClr>
                </a:outerShdw>
              </a:effectLst>
            </a:rPr>
            <a:t>Sexual Misconduct</a:t>
          </a:r>
        </a:p>
      </dgm:t>
    </dgm:pt>
    <dgm:pt modelId="{0865B185-C906-484E-82B8-436AE6424D01}" type="parTrans" cxnId="{E1B3592A-635C-4205-BD5F-0B7EBA420400}">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25E95B59-6F46-420C-9805-E0A8AB7ECC82}" type="sibTrans" cxnId="{E1B3592A-635C-4205-BD5F-0B7EBA420400}">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5653B013-19CF-4988-A62B-E0FC1B5FA9FB}">
      <dgm:prSet phldrT="[Text]"/>
      <dgm:spPr/>
      <dgm:t>
        <a:bodyPr/>
        <a:lstStyle/>
        <a:p>
          <a:r>
            <a:rPr lang="en-US" b="0" cap="none" spc="0">
              <a:ln w="0"/>
              <a:effectLst>
                <a:outerShdw blurRad="38100" dist="19050" dir="2700000" algn="tl" rotWithShape="0">
                  <a:schemeClr val="dk1">
                    <a:alpha val="40000"/>
                  </a:schemeClr>
                </a:outerShdw>
              </a:effectLst>
            </a:rPr>
            <a:t>Dating Violence</a:t>
          </a:r>
          <a:endParaRPr lang="en-US" b="0" cap="none" spc="0" dirty="0">
            <a:ln w="0"/>
            <a:effectLst>
              <a:outerShdw blurRad="38100" dist="19050" dir="2700000" algn="tl" rotWithShape="0">
                <a:schemeClr val="dk1">
                  <a:alpha val="40000"/>
                </a:schemeClr>
              </a:outerShdw>
            </a:effectLst>
          </a:endParaRPr>
        </a:p>
      </dgm:t>
    </dgm:pt>
    <dgm:pt modelId="{AE9A4EC3-6C8C-4A07-B6BB-B34E57213FDC}" type="parTrans" cxnId="{5A27A646-45E2-402A-975A-5800EDFDE93C}">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5273D125-7AA6-4BBC-82FD-D01EA1C58A97}" type="sibTrans" cxnId="{5A27A646-45E2-402A-975A-5800EDFDE93C}">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D3A6FB27-BBDB-4F77-BCF9-17A5EC3B965D}">
      <dgm:prSet phldrT="[Text]"/>
      <dgm:spPr/>
      <dgm:t>
        <a:bodyPr/>
        <a:lstStyle/>
        <a:p>
          <a:r>
            <a:rPr lang="en-US" b="0" cap="none" spc="0">
              <a:ln w="0"/>
              <a:effectLst>
                <a:outerShdw blurRad="38100" dist="19050" dir="2700000" algn="tl" rotWithShape="0">
                  <a:schemeClr val="dk1">
                    <a:alpha val="40000"/>
                  </a:schemeClr>
                </a:outerShdw>
              </a:effectLst>
            </a:rPr>
            <a:t>Domestic Violence</a:t>
          </a:r>
          <a:endParaRPr lang="en-US" b="0" cap="none" spc="0" dirty="0">
            <a:ln w="0"/>
            <a:effectLst>
              <a:outerShdw blurRad="38100" dist="19050" dir="2700000" algn="tl" rotWithShape="0">
                <a:schemeClr val="dk1">
                  <a:alpha val="40000"/>
                </a:schemeClr>
              </a:outerShdw>
            </a:effectLst>
          </a:endParaRPr>
        </a:p>
      </dgm:t>
    </dgm:pt>
    <dgm:pt modelId="{2D3B152F-E1ED-4A4A-9FA8-3450E8C697CF}" type="parTrans" cxnId="{290C0A87-FC63-446D-95FB-81D408F77833}">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AD944078-6CC6-40E8-9483-712BE6B6E7DC}" type="sibTrans" cxnId="{290C0A87-FC63-446D-95FB-81D408F77833}">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AE3CCE64-F55D-467F-A8AF-3E8AFE0F2A35}">
      <dgm:prSet phldrT="[Text]"/>
      <dgm:spPr/>
      <dgm:t>
        <a:bodyPr/>
        <a:lstStyle/>
        <a:p>
          <a:r>
            <a:rPr lang="en-US" b="0" cap="none" spc="0" dirty="0">
              <a:ln w="0"/>
              <a:effectLst>
                <a:outerShdw blurRad="38100" dist="19050" dir="2700000" algn="tl" rotWithShape="0">
                  <a:schemeClr val="dk1">
                    <a:alpha val="40000"/>
                  </a:schemeClr>
                </a:outerShdw>
              </a:effectLst>
            </a:rPr>
            <a:t>Nonconsensual Sexual Contact</a:t>
          </a:r>
        </a:p>
      </dgm:t>
    </dgm:pt>
    <dgm:pt modelId="{8AC97E5E-E7DB-4840-8E2B-561C3543102C}" type="parTrans" cxnId="{7BE92AFE-76B7-453C-B0BA-3F2AD6B7E64B}">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107CD048-CF1A-4F3F-9CD0-29FF0810D55B}" type="sibTrans" cxnId="{7BE92AFE-76B7-453C-B0BA-3F2AD6B7E64B}">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AB5E8D4C-DED6-401B-9E81-6A09FA42C70C}">
      <dgm:prSet phldrT="[Text]"/>
      <dgm:spPr/>
      <dgm:t>
        <a:bodyPr/>
        <a:lstStyle/>
        <a:p>
          <a:r>
            <a:rPr lang="en-US" b="0" cap="none" spc="0" dirty="0">
              <a:ln w="0"/>
              <a:effectLst>
                <a:outerShdw blurRad="38100" dist="19050" dir="2700000" algn="tl" rotWithShape="0">
                  <a:schemeClr val="dk1">
                    <a:alpha val="40000"/>
                  </a:schemeClr>
                </a:outerShdw>
              </a:effectLst>
            </a:rPr>
            <a:t>Sexual Exploitation </a:t>
          </a:r>
        </a:p>
      </dgm:t>
    </dgm:pt>
    <dgm:pt modelId="{9792E6B6-B31E-487D-8E0B-A3036A3F50EF}" type="parTrans" cxnId="{A54297C5-5440-49C0-9904-D81010B885E5}">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D077CC7E-83F9-427F-A32C-402FB8A1B7D1}" type="sibTrans" cxnId="{A54297C5-5440-49C0-9904-D81010B885E5}">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2C2916C8-B183-4EA8-9F42-2A585CADE21F}">
      <dgm:prSet phldrT="[Text]"/>
      <dgm:spPr/>
      <dgm:t>
        <a:bodyPr/>
        <a:lstStyle/>
        <a:p>
          <a:r>
            <a:rPr lang="en-US" b="0" cap="none" spc="0" dirty="0">
              <a:ln w="0"/>
              <a:effectLst>
                <a:outerShdw blurRad="38100" dist="19050" dir="2700000" algn="tl" rotWithShape="0">
                  <a:schemeClr val="dk1">
                    <a:alpha val="40000"/>
                  </a:schemeClr>
                </a:outerShdw>
              </a:effectLst>
            </a:rPr>
            <a:t>Sexual Harassment</a:t>
          </a:r>
        </a:p>
      </dgm:t>
    </dgm:pt>
    <dgm:pt modelId="{A2C3783A-835D-47C6-A5C8-7C60C2078387}" type="parTrans" cxnId="{590C7124-B293-458A-AA49-0B09D040DBD2}">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07341551-629C-42C0-B19A-CD0CD68E8A68}" type="sibTrans" cxnId="{590C7124-B293-458A-AA49-0B09D040DBD2}">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53620566-A175-4217-8D9F-ADA113079B4B}">
      <dgm:prSet phldrT="[Text]"/>
      <dgm:spPr/>
      <dgm:t>
        <a:bodyPr/>
        <a:lstStyle/>
        <a:p>
          <a:r>
            <a:rPr lang="en-US" b="0" cap="none" spc="0" dirty="0">
              <a:ln w="0"/>
              <a:effectLst>
                <a:outerShdw blurRad="38100" dist="19050" dir="2700000" algn="tl" rotWithShape="0">
                  <a:schemeClr val="dk1">
                    <a:alpha val="40000"/>
                  </a:schemeClr>
                </a:outerShdw>
              </a:effectLst>
            </a:rPr>
            <a:t>Nonconsensual Sexual Penetration</a:t>
          </a:r>
        </a:p>
      </dgm:t>
    </dgm:pt>
    <dgm:pt modelId="{89C44597-CDAD-4C41-8BB2-E67D2C44254B}" type="parTrans" cxnId="{8F808764-04FE-4F1E-8ADF-B50F6E0CFE94}">
      <dgm:prSet/>
      <dgm:spPr/>
      <dgm:t>
        <a:bodyPr/>
        <a:lstStyle/>
        <a:p>
          <a:endParaRPr lang="en-US"/>
        </a:p>
      </dgm:t>
    </dgm:pt>
    <dgm:pt modelId="{094DF712-44C0-4686-95AF-DD1C411E3BBA}" type="sibTrans" cxnId="{8F808764-04FE-4F1E-8ADF-B50F6E0CFE94}">
      <dgm:prSet/>
      <dgm:spPr/>
      <dgm:t>
        <a:bodyPr/>
        <a:lstStyle/>
        <a:p>
          <a:endParaRPr lang="en-US"/>
        </a:p>
      </dgm:t>
    </dgm:pt>
    <dgm:pt modelId="{3F0C2A3D-636B-4BA9-AF30-A0CE26D5E1CB}">
      <dgm:prSet phldrT="[Text]"/>
      <dgm:spPr/>
      <dgm:t>
        <a:bodyPr/>
        <a:lstStyle/>
        <a:p>
          <a:r>
            <a:rPr lang="en-US" b="0" cap="none" spc="0">
              <a:ln w="0"/>
              <a:effectLst>
                <a:outerShdw blurRad="38100" dist="19050" dir="2700000" algn="tl" rotWithShape="0">
                  <a:schemeClr val="dk1">
                    <a:alpha val="40000"/>
                  </a:schemeClr>
                </a:outerShdw>
              </a:effectLst>
            </a:rPr>
            <a:t>Stalking</a:t>
          </a:r>
          <a:endParaRPr lang="en-US" b="0" cap="none" spc="0" dirty="0">
            <a:ln w="0"/>
            <a:effectLst>
              <a:outerShdw blurRad="38100" dist="19050" dir="2700000" algn="tl" rotWithShape="0">
                <a:schemeClr val="dk1">
                  <a:alpha val="40000"/>
                </a:schemeClr>
              </a:outerShdw>
            </a:effectLst>
          </a:endParaRPr>
        </a:p>
      </dgm:t>
    </dgm:pt>
    <dgm:pt modelId="{7A688E62-1CC4-4F67-88CC-79859BF5CE32}" type="parTrans" cxnId="{461B977E-FF54-4E78-8AA6-E67A02035BC1}">
      <dgm:prSet/>
      <dgm:spPr/>
      <dgm:t>
        <a:bodyPr/>
        <a:lstStyle/>
        <a:p>
          <a:endParaRPr lang="en-US"/>
        </a:p>
      </dgm:t>
    </dgm:pt>
    <dgm:pt modelId="{99F7D533-82C6-483F-A477-B25D64BC45B9}" type="sibTrans" cxnId="{461B977E-FF54-4E78-8AA6-E67A02035BC1}">
      <dgm:prSet/>
      <dgm:spPr/>
      <dgm:t>
        <a:bodyPr/>
        <a:lstStyle/>
        <a:p>
          <a:endParaRPr lang="en-US"/>
        </a:p>
      </dgm:t>
    </dgm:pt>
    <dgm:pt modelId="{1947D1F8-3680-4A38-A56E-8FADF90A83B8}" type="pres">
      <dgm:prSet presAssocID="{C34465FE-7390-4B5E-840C-C3584FDDBE83}" presName="vert0" presStyleCnt="0">
        <dgm:presLayoutVars>
          <dgm:dir/>
          <dgm:animOne val="branch"/>
          <dgm:animLvl val="lvl"/>
        </dgm:presLayoutVars>
      </dgm:prSet>
      <dgm:spPr/>
      <dgm:t>
        <a:bodyPr/>
        <a:lstStyle/>
        <a:p>
          <a:endParaRPr lang="en-US"/>
        </a:p>
      </dgm:t>
    </dgm:pt>
    <dgm:pt modelId="{EA76CDD6-C2F5-4460-9A2B-78FF6B1866C5}" type="pres">
      <dgm:prSet presAssocID="{18A3F06E-5A9F-4392-A4F4-430011167532}" presName="thickLine" presStyleLbl="alignNode1" presStyleIdx="0" presStyleCnt="1"/>
      <dgm:spPr/>
    </dgm:pt>
    <dgm:pt modelId="{6175D689-7083-4D39-BE90-E406F1512FD4}" type="pres">
      <dgm:prSet presAssocID="{18A3F06E-5A9F-4392-A4F4-430011167532}" presName="horz1" presStyleCnt="0"/>
      <dgm:spPr/>
    </dgm:pt>
    <dgm:pt modelId="{C77E4540-2094-4FE5-9B8F-1EDF549B7351}" type="pres">
      <dgm:prSet presAssocID="{18A3F06E-5A9F-4392-A4F4-430011167532}" presName="tx1" presStyleLbl="revTx" presStyleIdx="0" presStyleCnt="8"/>
      <dgm:spPr/>
      <dgm:t>
        <a:bodyPr/>
        <a:lstStyle/>
        <a:p>
          <a:endParaRPr lang="en-US"/>
        </a:p>
      </dgm:t>
    </dgm:pt>
    <dgm:pt modelId="{FA4C3152-D834-4A50-8A6B-3E7C00606428}" type="pres">
      <dgm:prSet presAssocID="{18A3F06E-5A9F-4392-A4F4-430011167532}" presName="vert1" presStyleCnt="0"/>
      <dgm:spPr/>
    </dgm:pt>
    <dgm:pt modelId="{3542A7CB-E2B3-4D48-AEEF-4C6367636A91}" type="pres">
      <dgm:prSet presAssocID="{5653B013-19CF-4988-A62B-E0FC1B5FA9FB}" presName="vertSpace2a" presStyleCnt="0"/>
      <dgm:spPr/>
    </dgm:pt>
    <dgm:pt modelId="{5A710BB7-5144-4B2A-AE02-137F130B0BB6}" type="pres">
      <dgm:prSet presAssocID="{5653B013-19CF-4988-A62B-E0FC1B5FA9FB}" presName="horz2" presStyleCnt="0"/>
      <dgm:spPr/>
    </dgm:pt>
    <dgm:pt modelId="{E249E974-9A78-43CC-9691-B11BAF6EC049}" type="pres">
      <dgm:prSet presAssocID="{5653B013-19CF-4988-A62B-E0FC1B5FA9FB}" presName="horzSpace2" presStyleCnt="0"/>
      <dgm:spPr/>
    </dgm:pt>
    <dgm:pt modelId="{F262CF2F-F1D9-4EED-BCF7-4E7301AD27C9}" type="pres">
      <dgm:prSet presAssocID="{5653B013-19CF-4988-A62B-E0FC1B5FA9FB}" presName="tx2" presStyleLbl="revTx" presStyleIdx="1" presStyleCnt="8"/>
      <dgm:spPr/>
      <dgm:t>
        <a:bodyPr/>
        <a:lstStyle/>
        <a:p>
          <a:endParaRPr lang="en-US"/>
        </a:p>
      </dgm:t>
    </dgm:pt>
    <dgm:pt modelId="{3D7E3F5E-EECB-4ACD-A2AC-D69D71E74166}" type="pres">
      <dgm:prSet presAssocID="{5653B013-19CF-4988-A62B-E0FC1B5FA9FB}" presName="vert2" presStyleCnt="0"/>
      <dgm:spPr/>
    </dgm:pt>
    <dgm:pt modelId="{8D660C0B-EC6D-4AB4-ABDD-17E90A701FA7}" type="pres">
      <dgm:prSet presAssocID="{5653B013-19CF-4988-A62B-E0FC1B5FA9FB}" presName="thinLine2b" presStyleLbl="callout" presStyleIdx="0" presStyleCnt="7"/>
      <dgm:spPr/>
    </dgm:pt>
    <dgm:pt modelId="{3106AE9E-6D3A-48AC-AC25-258849D519B9}" type="pres">
      <dgm:prSet presAssocID="{5653B013-19CF-4988-A62B-E0FC1B5FA9FB}" presName="vertSpace2b" presStyleCnt="0"/>
      <dgm:spPr/>
    </dgm:pt>
    <dgm:pt modelId="{76B451A6-242F-4D17-AA84-12621959A465}" type="pres">
      <dgm:prSet presAssocID="{D3A6FB27-BBDB-4F77-BCF9-17A5EC3B965D}" presName="horz2" presStyleCnt="0"/>
      <dgm:spPr/>
    </dgm:pt>
    <dgm:pt modelId="{F6B86A0E-6CE8-4AF2-9560-B57109F82CA6}" type="pres">
      <dgm:prSet presAssocID="{D3A6FB27-BBDB-4F77-BCF9-17A5EC3B965D}" presName="horzSpace2" presStyleCnt="0"/>
      <dgm:spPr/>
    </dgm:pt>
    <dgm:pt modelId="{1256DBA6-CEBB-4DFB-AD68-110AC366AB0F}" type="pres">
      <dgm:prSet presAssocID="{D3A6FB27-BBDB-4F77-BCF9-17A5EC3B965D}" presName="tx2" presStyleLbl="revTx" presStyleIdx="2" presStyleCnt="8"/>
      <dgm:spPr/>
      <dgm:t>
        <a:bodyPr/>
        <a:lstStyle/>
        <a:p>
          <a:endParaRPr lang="en-US"/>
        </a:p>
      </dgm:t>
    </dgm:pt>
    <dgm:pt modelId="{0E5EED7C-E4E1-4AE1-BAC1-2859F9C7E44D}" type="pres">
      <dgm:prSet presAssocID="{D3A6FB27-BBDB-4F77-BCF9-17A5EC3B965D}" presName="vert2" presStyleCnt="0"/>
      <dgm:spPr/>
    </dgm:pt>
    <dgm:pt modelId="{19FDCD7F-A011-4D7E-9C57-C5A9EAC4D5BF}" type="pres">
      <dgm:prSet presAssocID="{D3A6FB27-BBDB-4F77-BCF9-17A5EC3B965D}" presName="thinLine2b" presStyleLbl="callout" presStyleIdx="1" presStyleCnt="7"/>
      <dgm:spPr/>
    </dgm:pt>
    <dgm:pt modelId="{1FCD44A8-5BCC-48B2-8B12-EF2326BF2DA5}" type="pres">
      <dgm:prSet presAssocID="{D3A6FB27-BBDB-4F77-BCF9-17A5EC3B965D}" presName="vertSpace2b" presStyleCnt="0"/>
      <dgm:spPr/>
    </dgm:pt>
    <dgm:pt modelId="{68AA5919-3DF0-4ECB-910E-6E2D8BB373BB}" type="pres">
      <dgm:prSet presAssocID="{AB5E8D4C-DED6-401B-9E81-6A09FA42C70C}" presName="horz2" presStyleCnt="0"/>
      <dgm:spPr/>
    </dgm:pt>
    <dgm:pt modelId="{681BD7C6-6422-457D-9203-8CE91EF72065}" type="pres">
      <dgm:prSet presAssocID="{AB5E8D4C-DED6-401B-9E81-6A09FA42C70C}" presName="horzSpace2" presStyleCnt="0"/>
      <dgm:spPr/>
    </dgm:pt>
    <dgm:pt modelId="{5E5DDA43-24B8-4B47-A176-FCA0F73316D8}" type="pres">
      <dgm:prSet presAssocID="{AB5E8D4C-DED6-401B-9E81-6A09FA42C70C}" presName="tx2" presStyleLbl="revTx" presStyleIdx="3" presStyleCnt="8"/>
      <dgm:spPr/>
      <dgm:t>
        <a:bodyPr/>
        <a:lstStyle/>
        <a:p>
          <a:endParaRPr lang="en-US"/>
        </a:p>
      </dgm:t>
    </dgm:pt>
    <dgm:pt modelId="{ACF8D608-FB6F-4CE6-B4AA-A461B6B4E335}" type="pres">
      <dgm:prSet presAssocID="{AB5E8D4C-DED6-401B-9E81-6A09FA42C70C}" presName="vert2" presStyleCnt="0"/>
      <dgm:spPr/>
    </dgm:pt>
    <dgm:pt modelId="{E97E0163-C988-4388-9501-4379F696E0A0}" type="pres">
      <dgm:prSet presAssocID="{AB5E8D4C-DED6-401B-9E81-6A09FA42C70C}" presName="thinLine2b" presStyleLbl="callout" presStyleIdx="2" presStyleCnt="7"/>
      <dgm:spPr/>
    </dgm:pt>
    <dgm:pt modelId="{DD7BC173-9EB4-4C5E-B0EA-3903AFD2FA58}" type="pres">
      <dgm:prSet presAssocID="{AB5E8D4C-DED6-401B-9E81-6A09FA42C70C}" presName="vertSpace2b" presStyleCnt="0"/>
      <dgm:spPr/>
    </dgm:pt>
    <dgm:pt modelId="{8C529504-697C-4B98-B03E-354160077465}" type="pres">
      <dgm:prSet presAssocID="{2C2916C8-B183-4EA8-9F42-2A585CADE21F}" presName="horz2" presStyleCnt="0"/>
      <dgm:spPr/>
    </dgm:pt>
    <dgm:pt modelId="{20B5A279-BA18-4EB9-9D95-A06744D6F022}" type="pres">
      <dgm:prSet presAssocID="{2C2916C8-B183-4EA8-9F42-2A585CADE21F}" presName="horzSpace2" presStyleCnt="0"/>
      <dgm:spPr/>
    </dgm:pt>
    <dgm:pt modelId="{FCFEB0F9-1058-4121-9959-693D269F1A15}" type="pres">
      <dgm:prSet presAssocID="{2C2916C8-B183-4EA8-9F42-2A585CADE21F}" presName="tx2" presStyleLbl="revTx" presStyleIdx="4" presStyleCnt="8"/>
      <dgm:spPr/>
      <dgm:t>
        <a:bodyPr/>
        <a:lstStyle/>
        <a:p>
          <a:endParaRPr lang="en-US"/>
        </a:p>
      </dgm:t>
    </dgm:pt>
    <dgm:pt modelId="{AB58A31A-4D3B-412D-9B13-F5EDFCB11E0E}" type="pres">
      <dgm:prSet presAssocID="{2C2916C8-B183-4EA8-9F42-2A585CADE21F}" presName="vert2" presStyleCnt="0"/>
      <dgm:spPr/>
    </dgm:pt>
    <dgm:pt modelId="{1D3ABEF3-22F4-44B0-9812-13029B4367E1}" type="pres">
      <dgm:prSet presAssocID="{2C2916C8-B183-4EA8-9F42-2A585CADE21F}" presName="thinLine2b" presStyleLbl="callout" presStyleIdx="3" presStyleCnt="7"/>
      <dgm:spPr/>
    </dgm:pt>
    <dgm:pt modelId="{3C86AC1B-E069-4918-BBEE-AF4C9DBF4401}" type="pres">
      <dgm:prSet presAssocID="{2C2916C8-B183-4EA8-9F42-2A585CADE21F}" presName="vertSpace2b" presStyleCnt="0"/>
      <dgm:spPr/>
    </dgm:pt>
    <dgm:pt modelId="{D1D89A28-6BB3-4391-8CB8-95DE97C52DCD}" type="pres">
      <dgm:prSet presAssocID="{3F0C2A3D-636B-4BA9-AF30-A0CE26D5E1CB}" presName="horz2" presStyleCnt="0"/>
      <dgm:spPr/>
    </dgm:pt>
    <dgm:pt modelId="{CF365591-7757-438B-9783-2C096924600F}" type="pres">
      <dgm:prSet presAssocID="{3F0C2A3D-636B-4BA9-AF30-A0CE26D5E1CB}" presName="horzSpace2" presStyleCnt="0"/>
      <dgm:spPr/>
    </dgm:pt>
    <dgm:pt modelId="{0A502121-39A4-44E1-996A-2299CFCE004F}" type="pres">
      <dgm:prSet presAssocID="{3F0C2A3D-636B-4BA9-AF30-A0CE26D5E1CB}" presName="tx2" presStyleLbl="revTx" presStyleIdx="5" presStyleCnt="8"/>
      <dgm:spPr/>
      <dgm:t>
        <a:bodyPr/>
        <a:lstStyle/>
        <a:p>
          <a:endParaRPr lang="en-US"/>
        </a:p>
      </dgm:t>
    </dgm:pt>
    <dgm:pt modelId="{71C21D57-2DFD-4D58-B17B-56B71E4D2BA3}" type="pres">
      <dgm:prSet presAssocID="{3F0C2A3D-636B-4BA9-AF30-A0CE26D5E1CB}" presName="vert2" presStyleCnt="0"/>
      <dgm:spPr/>
    </dgm:pt>
    <dgm:pt modelId="{68D5D065-3581-4594-9A8E-625D50BC6ABE}" type="pres">
      <dgm:prSet presAssocID="{3F0C2A3D-636B-4BA9-AF30-A0CE26D5E1CB}" presName="thinLine2b" presStyleLbl="callout" presStyleIdx="4" presStyleCnt="7"/>
      <dgm:spPr/>
    </dgm:pt>
    <dgm:pt modelId="{EF71656B-1DA0-4315-AF0F-4AACBFBE2712}" type="pres">
      <dgm:prSet presAssocID="{3F0C2A3D-636B-4BA9-AF30-A0CE26D5E1CB}" presName="vertSpace2b" presStyleCnt="0"/>
      <dgm:spPr/>
    </dgm:pt>
    <dgm:pt modelId="{879CC70C-60A8-4FE5-B479-A95DF17A5457}" type="pres">
      <dgm:prSet presAssocID="{AE3CCE64-F55D-467F-A8AF-3E8AFE0F2A35}" presName="horz2" presStyleCnt="0"/>
      <dgm:spPr/>
    </dgm:pt>
    <dgm:pt modelId="{EACD2E11-B646-4CE4-AC63-8A99DB8F0482}" type="pres">
      <dgm:prSet presAssocID="{AE3CCE64-F55D-467F-A8AF-3E8AFE0F2A35}" presName="horzSpace2" presStyleCnt="0"/>
      <dgm:spPr/>
    </dgm:pt>
    <dgm:pt modelId="{0D1E315E-3729-4D04-A160-6CF150B6EDBE}" type="pres">
      <dgm:prSet presAssocID="{AE3CCE64-F55D-467F-A8AF-3E8AFE0F2A35}" presName="tx2" presStyleLbl="revTx" presStyleIdx="6" presStyleCnt="8"/>
      <dgm:spPr/>
      <dgm:t>
        <a:bodyPr/>
        <a:lstStyle/>
        <a:p>
          <a:endParaRPr lang="en-US"/>
        </a:p>
      </dgm:t>
    </dgm:pt>
    <dgm:pt modelId="{DDA5B91F-E0BD-4BB6-8F10-C2E22858984D}" type="pres">
      <dgm:prSet presAssocID="{AE3CCE64-F55D-467F-A8AF-3E8AFE0F2A35}" presName="vert2" presStyleCnt="0"/>
      <dgm:spPr/>
    </dgm:pt>
    <dgm:pt modelId="{6358B6E8-E706-4CFE-B30C-CEDBB724468D}" type="pres">
      <dgm:prSet presAssocID="{AE3CCE64-F55D-467F-A8AF-3E8AFE0F2A35}" presName="thinLine2b" presStyleLbl="callout" presStyleIdx="5" presStyleCnt="7"/>
      <dgm:spPr/>
    </dgm:pt>
    <dgm:pt modelId="{2684BE2D-7B07-4071-A52F-5CDAAEC2E998}" type="pres">
      <dgm:prSet presAssocID="{AE3CCE64-F55D-467F-A8AF-3E8AFE0F2A35}" presName="vertSpace2b" presStyleCnt="0"/>
      <dgm:spPr/>
    </dgm:pt>
    <dgm:pt modelId="{0F9D3411-165D-417A-BCD8-2789CD843150}" type="pres">
      <dgm:prSet presAssocID="{53620566-A175-4217-8D9F-ADA113079B4B}" presName="horz2" presStyleCnt="0"/>
      <dgm:spPr/>
    </dgm:pt>
    <dgm:pt modelId="{D1363D78-1F69-4A66-9BE2-ADE6C497B73F}" type="pres">
      <dgm:prSet presAssocID="{53620566-A175-4217-8D9F-ADA113079B4B}" presName="horzSpace2" presStyleCnt="0"/>
      <dgm:spPr/>
    </dgm:pt>
    <dgm:pt modelId="{3E4EFDC2-9C94-4CA7-83F9-9381CBE14CFF}" type="pres">
      <dgm:prSet presAssocID="{53620566-A175-4217-8D9F-ADA113079B4B}" presName="tx2" presStyleLbl="revTx" presStyleIdx="7" presStyleCnt="8"/>
      <dgm:spPr/>
      <dgm:t>
        <a:bodyPr/>
        <a:lstStyle/>
        <a:p>
          <a:endParaRPr lang="en-US"/>
        </a:p>
      </dgm:t>
    </dgm:pt>
    <dgm:pt modelId="{7BB700B4-AC16-4DD1-AFB7-006413403ABE}" type="pres">
      <dgm:prSet presAssocID="{53620566-A175-4217-8D9F-ADA113079B4B}" presName="vert2" presStyleCnt="0"/>
      <dgm:spPr/>
    </dgm:pt>
    <dgm:pt modelId="{5B39B4AD-5CDE-4AFE-BEA6-E9DE402DBBB5}" type="pres">
      <dgm:prSet presAssocID="{53620566-A175-4217-8D9F-ADA113079B4B}" presName="thinLine2b" presStyleLbl="callout" presStyleIdx="6" presStyleCnt="7"/>
      <dgm:spPr/>
    </dgm:pt>
    <dgm:pt modelId="{558A7B02-8D45-4ACF-8977-7612CA9F4B0A}" type="pres">
      <dgm:prSet presAssocID="{53620566-A175-4217-8D9F-ADA113079B4B}" presName="vertSpace2b" presStyleCnt="0"/>
      <dgm:spPr/>
    </dgm:pt>
  </dgm:ptLst>
  <dgm:cxnLst>
    <dgm:cxn modelId="{E1B3592A-635C-4205-BD5F-0B7EBA420400}" srcId="{C34465FE-7390-4B5E-840C-C3584FDDBE83}" destId="{18A3F06E-5A9F-4392-A4F4-430011167532}" srcOrd="0" destOrd="0" parTransId="{0865B185-C906-484E-82B8-436AE6424D01}" sibTransId="{25E95B59-6F46-420C-9805-E0A8AB7ECC82}"/>
    <dgm:cxn modelId="{1FFB6EA8-B0ED-46C0-BF8C-9E3C2659C2D3}" type="presOf" srcId="{D3A6FB27-BBDB-4F77-BCF9-17A5EC3B965D}" destId="{1256DBA6-CEBB-4DFB-AD68-110AC366AB0F}" srcOrd="0" destOrd="0" presId="urn:microsoft.com/office/officeart/2008/layout/LinedList"/>
    <dgm:cxn modelId="{5A27A646-45E2-402A-975A-5800EDFDE93C}" srcId="{18A3F06E-5A9F-4392-A4F4-430011167532}" destId="{5653B013-19CF-4988-A62B-E0FC1B5FA9FB}" srcOrd="0" destOrd="0" parTransId="{AE9A4EC3-6C8C-4A07-B6BB-B34E57213FDC}" sibTransId="{5273D125-7AA6-4BBC-82FD-D01EA1C58A97}"/>
    <dgm:cxn modelId="{05BE2F72-8DB0-4A89-A4D2-281F50B9E666}" type="presOf" srcId="{AB5E8D4C-DED6-401B-9E81-6A09FA42C70C}" destId="{5E5DDA43-24B8-4B47-A176-FCA0F73316D8}" srcOrd="0" destOrd="0" presId="urn:microsoft.com/office/officeart/2008/layout/LinedList"/>
    <dgm:cxn modelId="{A54297C5-5440-49C0-9904-D81010B885E5}" srcId="{18A3F06E-5A9F-4392-A4F4-430011167532}" destId="{AB5E8D4C-DED6-401B-9E81-6A09FA42C70C}" srcOrd="2" destOrd="0" parTransId="{9792E6B6-B31E-487D-8E0B-A3036A3F50EF}" sibTransId="{D077CC7E-83F9-427F-A32C-402FB8A1B7D1}"/>
    <dgm:cxn modelId="{0AE1853F-EDBF-447C-905D-A1B04F55ADF0}" type="presOf" srcId="{2C2916C8-B183-4EA8-9F42-2A585CADE21F}" destId="{FCFEB0F9-1058-4121-9959-693D269F1A15}" srcOrd="0" destOrd="0" presId="urn:microsoft.com/office/officeart/2008/layout/LinedList"/>
    <dgm:cxn modelId="{7BE92AFE-76B7-453C-B0BA-3F2AD6B7E64B}" srcId="{18A3F06E-5A9F-4392-A4F4-430011167532}" destId="{AE3CCE64-F55D-467F-A8AF-3E8AFE0F2A35}" srcOrd="5" destOrd="0" parTransId="{8AC97E5E-E7DB-4840-8E2B-561C3543102C}" sibTransId="{107CD048-CF1A-4F3F-9CD0-29FF0810D55B}"/>
    <dgm:cxn modelId="{8F808764-04FE-4F1E-8ADF-B50F6E0CFE94}" srcId="{18A3F06E-5A9F-4392-A4F4-430011167532}" destId="{53620566-A175-4217-8D9F-ADA113079B4B}" srcOrd="6" destOrd="0" parTransId="{89C44597-CDAD-4C41-8BB2-E67D2C44254B}" sibTransId="{094DF712-44C0-4686-95AF-DD1C411E3BBA}"/>
    <dgm:cxn modelId="{F2B36D04-4880-49D2-98E0-BECDD7109190}" type="presOf" srcId="{53620566-A175-4217-8D9F-ADA113079B4B}" destId="{3E4EFDC2-9C94-4CA7-83F9-9381CBE14CFF}" srcOrd="0" destOrd="0" presId="urn:microsoft.com/office/officeart/2008/layout/LinedList"/>
    <dgm:cxn modelId="{88A22210-210D-4CD3-B3B2-4519BB48B27F}" type="presOf" srcId="{C34465FE-7390-4B5E-840C-C3584FDDBE83}" destId="{1947D1F8-3680-4A38-A56E-8FADF90A83B8}" srcOrd="0" destOrd="0" presId="urn:microsoft.com/office/officeart/2008/layout/LinedList"/>
    <dgm:cxn modelId="{5633F281-DC31-4E6B-9B3C-FD322C8A686B}" type="presOf" srcId="{3F0C2A3D-636B-4BA9-AF30-A0CE26D5E1CB}" destId="{0A502121-39A4-44E1-996A-2299CFCE004F}" srcOrd="0" destOrd="0" presId="urn:microsoft.com/office/officeart/2008/layout/LinedList"/>
    <dgm:cxn modelId="{290C0A87-FC63-446D-95FB-81D408F77833}" srcId="{18A3F06E-5A9F-4392-A4F4-430011167532}" destId="{D3A6FB27-BBDB-4F77-BCF9-17A5EC3B965D}" srcOrd="1" destOrd="0" parTransId="{2D3B152F-E1ED-4A4A-9FA8-3450E8C697CF}" sibTransId="{AD944078-6CC6-40E8-9483-712BE6B6E7DC}"/>
    <dgm:cxn modelId="{590C7124-B293-458A-AA49-0B09D040DBD2}" srcId="{18A3F06E-5A9F-4392-A4F4-430011167532}" destId="{2C2916C8-B183-4EA8-9F42-2A585CADE21F}" srcOrd="3" destOrd="0" parTransId="{A2C3783A-835D-47C6-A5C8-7C60C2078387}" sibTransId="{07341551-629C-42C0-B19A-CD0CD68E8A68}"/>
    <dgm:cxn modelId="{D236BD8A-0317-4D5F-83D4-C6FE85C8FE1E}" type="presOf" srcId="{AE3CCE64-F55D-467F-A8AF-3E8AFE0F2A35}" destId="{0D1E315E-3729-4D04-A160-6CF150B6EDBE}" srcOrd="0" destOrd="0" presId="urn:microsoft.com/office/officeart/2008/layout/LinedList"/>
    <dgm:cxn modelId="{B29AD60A-BACF-4620-A6C9-C5E0534869E7}" type="presOf" srcId="{18A3F06E-5A9F-4392-A4F4-430011167532}" destId="{C77E4540-2094-4FE5-9B8F-1EDF549B7351}" srcOrd="0" destOrd="0" presId="urn:microsoft.com/office/officeart/2008/layout/LinedList"/>
    <dgm:cxn modelId="{8AF7779B-10A0-4668-A338-BB05AAFE7E27}" type="presOf" srcId="{5653B013-19CF-4988-A62B-E0FC1B5FA9FB}" destId="{F262CF2F-F1D9-4EED-BCF7-4E7301AD27C9}" srcOrd="0" destOrd="0" presId="urn:microsoft.com/office/officeart/2008/layout/LinedList"/>
    <dgm:cxn modelId="{461B977E-FF54-4E78-8AA6-E67A02035BC1}" srcId="{18A3F06E-5A9F-4392-A4F4-430011167532}" destId="{3F0C2A3D-636B-4BA9-AF30-A0CE26D5E1CB}" srcOrd="4" destOrd="0" parTransId="{7A688E62-1CC4-4F67-88CC-79859BF5CE32}" sibTransId="{99F7D533-82C6-483F-A477-B25D64BC45B9}"/>
    <dgm:cxn modelId="{992533B4-1743-4DB5-A37A-2019AC80C1EF}" type="presParOf" srcId="{1947D1F8-3680-4A38-A56E-8FADF90A83B8}" destId="{EA76CDD6-C2F5-4460-9A2B-78FF6B1866C5}" srcOrd="0" destOrd="0" presId="urn:microsoft.com/office/officeart/2008/layout/LinedList"/>
    <dgm:cxn modelId="{689F54D1-9F92-409F-9A11-3A1B5E66DEBB}" type="presParOf" srcId="{1947D1F8-3680-4A38-A56E-8FADF90A83B8}" destId="{6175D689-7083-4D39-BE90-E406F1512FD4}" srcOrd="1" destOrd="0" presId="urn:microsoft.com/office/officeart/2008/layout/LinedList"/>
    <dgm:cxn modelId="{D4BC1CC0-593C-4648-9EC3-CF0C70D2FCC3}" type="presParOf" srcId="{6175D689-7083-4D39-BE90-E406F1512FD4}" destId="{C77E4540-2094-4FE5-9B8F-1EDF549B7351}" srcOrd="0" destOrd="0" presId="urn:microsoft.com/office/officeart/2008/layout/LinedList"/>
    <dgm:cxn modelId="{00CA6C46-10A5-4C6F-A3DE-729AB737312C}" type="presParOf" srcId="{6175D689-7083-4D39-BE90-E406F1512FD4}" destId="{FA4C3152-D834-4A50-8A6B-3E7C00606428}" srcOrd="1" destOrd="0" presId="urn:microsoft.com/office/officeart/2008/layout/LinedList"/>
    <dgm:cxn modelId="{8775B1D0-EA88-4E88-B629-21D70ECE2BF3}" type="presParOf" srcId="{FA4C3152-D834-4A50-8A6B-3E7C00606428}" destId="{3542A7CB-E2B3-4D48-AEEF-4C6367636A91}" srcOrd="0" destOrd="0" presId="urn:microsoft.com/office/officeart/2008/layout/LinedList"/>
    <dgm:cxn modelId="{2C777B5C-F405-42B9-9763-B2A8A781C6B0}" type="presParOf" srcId="{FA4C3152-D834-4A50-8A6B-3E7C00606428}" destId="{5A710BB7-5144-4B2A-AE02-137F130B0BB6}" srcOrd="1" destOrd="0" presId="urn:microsoft.com/office/officeart/2008/layout/LinedList"/>
    <dgm:cxn modelId="{33FA86B7-483F-4830-B4E8-1EEAB8B96D85}" type="presParOf" srcId="{5A710BB7-5144-4B2A-AE02-137F130B0BB6}" destId="{E249E974-9A78-43CC-9691-B11BAF6EC049}" srcOrd="0" destOrd="0" presId="urn:microsoft.com/office/officeart/2008/layout/LinedList"/>
    <dgm:cxn modelId="{24DE8CE1-87F6-4C0D-A8E5-90A280EDB4F0}" type="presParOf" srcId="{5A710BB7-5144-4B2A-AE02-137F130B0BB6}" destId="{F262CF2F-F1D9-4EED-BCF7-4E7301AD27C9}" srcOrd="1" destOrd="0" presId="urn:microsoft.com/office/officeart/2008/layout/LinedList"/>
    <dgm:cxn modelId="{66141001-DDA0-4E8B-9EC1-EDDE11D9EB23}" type="presParOf" srcId="{5A710BB7-5144-4B2A-AE02-137F130B0BB6}" destId="{3D7E3F5E-EECB-4ACD-A2AC-D69D71E74166}" srcOrd="2" destOrd="0" presId="urn:microsoft.com/office/officeart/2008/layout/LinedList"/>
    <dgm:cxn modelId="{910FC87E-B0E5-43DB-99C5-D07247156CF0}" type="presParOf" srcId="{FA4C3152-D834-4A50-8A6B-3E7C00606428}" destId="{8D660C0B-EC6D-4AB4-ABDD-17E90A701FA7}" srcOrd="2" destOrd="0" presId="urn:microsoft.com/office/officeart/2008/layout/LinedList"/>
    <dgm:cxn modelId="{439373E9-4DC2-4C48-B3D1-591702FEEB0F}" type="presParOf" srcId="{FA4C3152-D834-4A50-8A6B-3E7C00606428}" destId="{3106AE9E-6D3A-48AC-AC25-258849D519B9}" srcOrd="3" destOrd="0" presId="urn:microsoft.com/office/officeart/2008/layout/LinedList"/>
    <dgm:cxn modelId="{97133576-1F36-48E7-9071-5ACB5629AEC9}" type="presParOf" srcId="{FA4C3152-D834-4A50-8A6B-3E7C00606428}" destId="{76B451A6-242F-4D17-AA84-12621959A465}" srcOrd="4" destOrd="0" presId="urn:microsoft.com/office/officeart/2008/layout/LinedList"/>
    <dgm:cxn modelId="{C6809926-3B6C-488E-A8A9-FE73BF486FF2}" type="presParOf" srcId="{76B451A6-242F-4D17-AA84-12621959A465}" destId="{F6B86A0E-6CE8-4AF2-9560-B57109F82CA6}" srcOrd="0" destOrd="0" presId="urn:microsoft.com/office/officeart/2008/layout/LinedList"/>
    <dgm:cxn modelId="{BD42658E-EE4D-4143-9E65-026F9B9BC8DC}" type="presParOf" srcId="{76B451A6-242F-4D17-AA84-12621959A465}" destId="{1256DBA6-CEBB-4DFB-AD68-110AC366AB0F}" srcOrd="1" destOrd="0" presId="urn:microsoft.com/office/officeart/2008/layout/LinedList"/>
    <dgm:cxn modelId="{B6899E23-3B8B-484A-B684-B0C718CC56AC}" type="presParOf" srcId="{76B451A6-242F-4D17-AA84-12621959A465}" destId="{0E5EED7C-E4E1-4AE1-BAC1-2859F9C7E44D}" srcOrd="2" destOrd="0" presId="urn:microsoft.com/office/officeart/2008/layout/LinedList"/>
    <dgm:cxn modelId="{163996CC-7D13-4ED0-8941-062401E42229}" type="presParOf" srcId="{FA4C3152-D834-4A50-8A6B-3E7C00606428}" destId="{19FDCD7F-A011-4D7E-9C57-C5A9EAC4D5BF}" srcOrd="5" destOrd="0" presId="urn:microsoft.com/office/officeart/2008/layout/LinedList"/>
    <dgm:cxn modelId="{F97B3805-97F0-4FF7-885E-5936DC2126DB}" type="presParOf" srcId="{FA4C3152-D834-4A50-8A6B-3E7C00606428}" destId="{1FCD44A8-5BCC-48B2-8B12-EF2326BF2DA5}" srcOrd="6" destOrd="0" presId="urn:microsoft.com/office/officeart/2008/layout/LinedList"/>
    <dgm:cxn modelId="{CA8283A1-7972-4E43-9593-DDC62DDCE254}" type="presParOf" srcId="{FA4C3152-D834-4A50-8A6B-3E7C00606428}" destId="{68AA5919-3DF0-4ECB-910E-6E2D8BB373BB}" srcOrd="7" destOrd="0" presId="urn:microsoft.com/office/officeart/2008/layout/LinedList"/>
    <dgm:cxn modelId="{7EA28CC0-E70F-45FB-98A9-179F5046F979}" type="presParOf" srcId="{68AA5919-3DF0-4ECB-910E-6E2D8BB373BB}" destId="{681BD7C6-6422-457D-9203-8CE91EF72065}" srcOrd="0" destOrd="0" presId="urn:microsoft.com/office/officeart/2008/layout/LinedList"/>
    <dgm:cxn modelId="{353EEFD7-9D58-4FDE-BB9B-3BE0AFEE2149}" type="presParOf" srcId="{68AA5919-3DF0-4ECB-910E-6E2D8BB373BB}" destId="{5E5DDA43-24B8-4B47-A176-FCA0F73316D8}" srcOrd="1" destOrd="0" presId="urn:microsoft.com/office/officeart/2008/layout/LinedList"/>
    <dgm:cxn modelId="{722E3BD5-4F3F-4AAA-848F-4D541C15D14A}" type="presParOf" srcId="{68AA5919-3DF0-4ECB-910E-6E2D8BB373BB}" destId="{ACF8D608-FB6F-4CE6-B4AA-A461B6B4E335}" srcOrd="2" destOrd="0" presId="urn:microsoft.com/office/officeart/2008/layout/LinedList"/>
    <dgm:cxn modelId="{3DF86A74-0890-4885-9310-816056AB28DC}" type="presParOf" srcId="{FA4C3152-D834-4A50-8A6B-3E7C00606428}" destId="{E97E0163-C988-4388-9501-4379F696E0A0}" srcOrd="8" destOrd="0" presId="urn:microsoft.com/office/officeart/2008/layout/LinedList"/>
    <dgm:cxn modelId="{D7D2C12D-B68D-46A2-A82B-F743C883DF26}" type="presParOf" srcId="{FA4C3152-D834-4A50-8A6B-3E7C00606428}" destId="{DD7BC173-9EB4-4C5E-B0EA-3903AFD2FA58}" srcOrd="9" destOrd="0" presId="urn:microsoft.com/office/officeart/2008/layout/LinedList"/>
    <dgm:cxn modelId="{6A4004FC-BAD4-471A-ABC9-EF9D38525330}" type="presParOf" srcId="{FA4C3152-D834-4A50-8A6B-3E7C00606428}" destId="{8C529504-697C-4B98-B03E-354160077465}" srcOrd="10" destOrd="0" presId="urn:microsoft.com/office/officeart/2008/layout/LinedList"/>
    <dgm:cxn modelId="{63A27A19-F755-44C1-8345-21062411FA89}" type="presParOf" srcId="{8C529504-697C-4B98-B03E-354160077465}" destId="{20B5A279-BA18-4EB9-9D95-A06744D6F022}" srcOrd="0" destOrd="0" presId="urn:microsoft.com/office/officeart/2008/layout/LinedList"/>
    <dgm:cxn modelId="{7834BF6D-1C6E-4FD7-8D04-51418A89CA3F}" type="presParOf" srcId="{8C529504-697C-4B98-B03E-354160077465}" destId="{FCFEB0F9-1058-4121-9959-693D269F1A15}" srcOrd="1" destOrd="0" presId="urn:microsoft.com/office/officeart/2008/layout/LinedList"/>
    <dgm:cxn modelId="{37A259B4-ED72-4224-915D-466B7422A8BE}" type="presParOf" srcId="{8C529504-697C-4B98-B03E-354160077465}" destId="{AB58A31A-4D3B-412D-9B13-F5EDFCB11E0E}" srcOrd="2" destOrd="0" presId="urn:microsoft.com/office/officeart/2008/layout/LinedList"/>
    <dgm:cxn modelId="{E6154526-7131-480B-9550-9581CFA8E953}" type="presParOf" srcId="{FA4C3152-D834-4A50-8A6B-3E7C00606428}" destId="{1D3ABEF3-22F4-44B0-9812-13029B4367E1}" srcOrd="11" destOrd="0" presId="urn:microsoft.com/office/officeart/2008/layout/LinedList"/>
    <dgm:cxn modelId="{2B2C4251-6C55-4395-9CA7-20C4B4B16A34}" type="presParOf" srcId="{FA4C3152-D834-4A50-8A6B-3E7C00606428}" destId="{3C86AC1B-E069-4918-BBEE-AF4C9DBF4401}" srcOrd="12" destOrd="0" presId="urn:microsoft.com/office/officeart/2008/layout/LinedList"/>
    <dgm:cxn modelId="{6021E6EF-F91C-41A7-B5C5-4661DC428784}" type="presParOf" srcId="{FA4C3152-D834-4A50-8A6B-3E7C00606428}" destId="{D1D89A28-6BB3-4391-8CB8-95DE97C52DCD}" srcOrd="13" destOrd="0" presId="urn:microsoft.com/office/officeart/2008/layout/LinedList"/>
    <dgm:cxn modelId="{BE8A896D-2AB7-4B1D-8C05-01F653B511E0}" type="presParOf" srcId="{D1D89A28-6BB3-4391-8CB8-95DE97C52DCD}" destId="{CF365591-7757-438B-9783-2C096924600F}" srcOrd="0" destOrd="0" presId="urn:microsoft.com/office/officeart/2008/layout/LinedList"/>
    <dgm:cxn modelId="{6F8F9D5E-3175-4128-8CE0-9FD82B7A5BAA}" type="presParOf" srcId="{D1D89A28-6BB3-4391-8CB8-95DE97C52DCD}" destId="{0A502121-39A4-44E1-996A-2299CFCE004F}" srcOrd="1" destOrd="0" presId="urn:microsoft.com/office/officeart/2008/layout/LinedList"/>
    <dgm:cxn modelId="{D0107F7B-10F7-4B88-BB7E-162A0DE49CCB}" type="presParOf" srcId="{D1D89A28-6BB3-4391-8CB8-95DE97C52DCD}" destId="{71C21D57-2DFD-4D58-B17B-56B71E4D2BA3}" srcOrd="2" destOrd="0" presId="urn:microsoft.com/office/officeart/2008/layout/LinedList"/>
    <dgm:cxn modelId="{DFBB11B1-1B0A-49C8-9820-8936B3F109CB}" type="presParOf" srcId="{FA4C3152-D834-4A50-8A6B-3E7C00606428}" destId="{68D5D065-3581-4594-9A8E-625D50BC6ABE}" srcOrd="14" destOrd="0" presId="urn:microsoft.com/office/officeart/2008/layout/LinedList"/>
    <dgm:cxn modelId="{1BB02772-F27A-4127-BCB5-74C043ABA8B7}" type="presParOf" srcId="{FA4C3152-D834-4A50-8A6B-3E7C00606428}" destId="{EF71656B-1DA0-4315-AF0F-4AACBFBE2712}" srcOrd="15" destOrd="0" presId="urn:microsoft.com/office/officeart/2008/layout/LinedList"/>
    <dgm:cxn modelId="{63CDF755-7419-4560-97F3-F66339A51D17}" type="presParOf" srcId="{FA4C3152-D834-4A50-8A6B-3E7C00606428}" destId="{879CC70C-60A8-4FE5-B479-A95DF17A5457}" srcOrd="16" destOrd="0" presId="urn:microsoft.com/office/officeart/2008/layout/LinedList"/>
    <dgm:cxn modelId="{8A812EE1-05C1-4305-A8A9-6F6F0AA5AB5C}" type="presParOf" srcId="{879CC70C-60A8-4FE5-B479-A95DF17A5457}" destId="{EACD2E11-B646-4CE4-AC63-8A99DB8F0482}" srcOrd="0" destOrd="0" presId="urn:microsoft.com/office/officeart/2008/layout/LinedList"/>
    <dgm:cxn modelId="{0E4EC379-5AA9-4A62-99E9-B212379FE587}" type="presParOf" srcId="{879CC70C-60A8-4FE5-B479-A95DF17A5457}" destId="{0D1E315E-3729-4D04-A160-6CF150B6EDBE}" srcOrd="1" destOrd="0" presId="urn:microsoft.com/office/officeart/2008/layout/LinedList"/>
    <dgm:cxn modelId="{4119496B-DF80-4F1F-A8C9-81A407E5A479}" type="presParOf" srcId="{879CC70C-60A8-4FE5-B479-A95DF17A5457}" destId="{DDA5B91F-E0BD-4BB6-8F10-C2E22858984D}" srcOrd="2" destOrd="0" presId="urn:microsoft.com/office/officeart/2008/layout/LinedList"/>
    <dgm:cxn modelId="{25F9006F-5DA0-4848-A284-98456A2E311F}" type="presParOf" srcId="{FA4C3152-D834-4A50-8A6B-3E7C00606428}" destId="{6358B6E8-E706-4CFE-B30C-CEDBB724468D}" srcOrd="17" destOrd="0" presId="urn:microsoft.com/office/officeart/2008/layout/LinedList"/>
    <dgm:cxn modelId="{2294AB40-B7AC-440B-AD9F-E94DFA8A1086}" type="presParOf" srcId="{FA4C3152-D834-4A50-8A6B-3E7C00606428}" destId="{2684BE2D-7B07-4071-A52F-5CDAAEC2E998}" srcOrd="18" destOrd="0" presId="urn:microsoft.com/office/officeart/2008/layout/LinedList"/>
    <dgm:cxn modelId="{0EB0D763-AE14-4B4E-BFD7-6920179FE206}" type="presParOf" srcId="{FA4C3152-D834-4A50-8A6B-3E7C00606428}" destId="{0F9D3411-165D-417A-BCD8-2789CD843150}" srcOrd="19" destOrd="0" presId="urn:microsoft.com/office/officeart/2008/layout/LinedList"/>
    <dgm:cxn modelId="{9B8F13A1-A025-4FD4-9F12-1C86EA45F039}" type="presParOf" srcId="{0F9D3411-165D-417A-BCD8-2789CD843150}" destId="{D1363D78-1F69-4A66-9BE2-ADE6C497B73F}" srcOrd="0" destOrd="0" presId="urn:microsoft.com/office/officeart/2008/layout/LinedList"/>
    <dgm:cxn modelId="{D5AACB16-FBB3-45D4-8B31-EA80C3DC637F}" type="presParOf" srcId="{0F9D3411-165D-417A-BCD8-2789CD843150}" destId="{3E4EFDC2-9C94-4CA7-83F9-9381CBE14CFF}" srcOrd="1" destOrd="0" presId="urn:microsoft.com/office/officeart/2008/layout/LinedList"/>
    <dgm:cxn modelId="{D96F7B69-81F1-4BF4-B086-612D4AC87A6F}" type="presParOf" srcId="{0F9D3411-165D-417A-BCD8-2789CD843150}" destId="{7BB700B4-AC16-4DD1-AFB7-006413403ABE}" srcOrd="2" destOrd="0" presId="urn:microsoft.com/office/officeart/2008/layout/LinedList"/>
    <dgm:cxn modelId="{8751C017-907B-45E7-8E0A-38569E9A6266}" type="presParOf" srcId="{FA4C3152-D834-4A50-8A6B-3E7C00606428}" destId="{5B39B4AD-5CDE-4AFE-BEA6-E9DE402DBBB5}" srcOrd="20" destOrd="0" presId="urn:microsoft.com/office/officeart/2008/layout/LinedList"/>
    <dgm:cxn modelId="{C4712858-B64D-49F7-B0F1-BBF355529782}" type="presParOf" srcId="{FA4C3152-D834-4A50-8A6B-3E7C00606428}" destId="{558A7B02-8D45-4ACF-8977-7612CA9F4B0A}" srcOrd="2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78F179-BCEB-4654-92C8-558F0327F38E}">
      <dsp:nvSpPr>
        <dsp:cNvPr id="0" name=""/>
        <dsp:cNvSpPr/>
      </dsp:nvSpPr>
      <dsp:spPr>
        <a:xfrm>
          <a:off x="-6038687" y="-923987"/>
          <a:ext cx="7188601" cy="7188601"/>
        </a:xfrm>
        <a:prstGeom prst="blockArc">
          <a:avLst>
            <a:gd name="adj1" fmla="val 18900000"/>
            <a:gd name="adj2" fmla="val 2700000"/>
            <a:gd name="adj3" fmla="val 300"/>
          </a:avLst>
        </a:prstGeom>
        <a:noFill/>
        <a:ln w="25400" cap="flat" cmpd="sng" algn="ctr">
          <a:solidFill>
            <a:srgbClr val="1F497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C963474D-D4AD-4B8D-B6C9-88C310A14886}">
      <dsp:nvSpPr>
        <dsp:cNvPr id="0" name=""/>
        <dsp:cNvSpPr/>
      </dsp:nvSpPr>
      <dsp:spPr>
        <a:xfrm>
          <a:off x="502506" y="333682"/>
          <a:ext cx="9378944" cy="667791"/>
        </a:xfrm>
        <a:prstGeom prst="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0060" tIns="78740" rIns="78740" bIns="78740" numCol="1" spcCol="1270" anchor="ctr" anchorCtr="0">
          <a:noAutofit/>
        </a:bodyPr>
        <a:lstStyle/>
        <a:p>
          <a:pPr lvl="0" algn="l" defTabSz="1377950">
            <a:lnSpc>
              <a:spcPct val="90000"/>
            </a:lnSpc>
            <a:spcBef>
              <a:spcPct val="0"/>
            </a:spcBef>
            <a:spcAft>
              <a:spcPct val="35000"/>
            </a:spcAft>
          </a:pPr>
          <a:r>
            <a:rPr lang="en-US" sz="3100" kern="1200" dirty="0">
              <a:solidFill>
                <a:sysClr val="window" lastClr="FFFFFF"/>
              </a:solidFill>
              <a:latin typeface="Calibri"/>
              <a:ea typeface="+mn-ea"/>
              <a:cs typeface="+mn-cs"/>
            </a:rPr>
            <a:t>Administrative Action on Title IX </a:t>
          </a:r>
        </a:p>
      </dsp:txBody>
      <dsp:txXfrm>
        <a:off x="502506" y="333682"/>
        <a:ext cx="9378944" cy="667791"/>
      </dsp:txXfrm>
    </dsp:sp>
    <dsp:sp modelId="{6196EC57-0386-438F-AF42-462CAB541CD8}">
      <dsp:nvSpPr>
        <dsp:cNvPr id="0" name=""/>
        <dsp:cNvSpPr/>
      </dsp:nvSpPr>
      <dsp:spPr>
        <a:xfrm>
          <a:off x="85136" y="250208"/>
          <a:ext cx="834739" cy="834739"/>
        </a:xfrm>
        <a:prstGeom prst="ellipse">
          <a:avLst/>
        </a:prstGeom>
        <a:solidFill>
          <a:srgbClr val="EEECE1">
            <a:hueOff val="0"/>
            <a:satOff val="0"/>
            <a:lumOff val="0"/>
            <a:alphaOff val="0"/>
          </a:srgbClr>
        </a:solidFill>
        <a:ln w="25400" cap="flat" cmpd="sng" algn="ctr">
          <a:solidFill>
            <a:srgbClr val="1F497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4F348BBF-7D90-42F4-B1D2-39D8BA55524A}">
      <dsp:nvSpPr>
        <dsp:cNvPr id="0" name=""/>
        <dsp:cNvSpPr/>
      </dsp:nvSpPr>
      <dsp:spPr>
        <a:xfrm>
          <a:off x="981026" y="1335049"/>
          <a:ext cx="8900424" cy="667791"/>
        </a:xfrm>
        <a:prstGeom prst="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0060" tIns="78740" rIns="78740" bIns="78740" numCol="1" spcCol="1270" anchor="ctr" anchorCtr="0">
          <a:noAutofit/>
        </a:bodyPr>
        <a:lstStyle/>
        <a:p>
          <a:pPr lvl="0" algn="l" defTabSz="1377950">
            <a:lnSpc>
              <a:spcPct val="90000"/>
            </a:lnSpc>
            <a:spcBef>
              <a:spcPct val="0"/>
            </a:spcBef>
            <a:spcAft>
              <a:spcPct val="35000"/>
            </a:spcAft>
          </a:pPr>
          <a:r>
            <a:rPr lang="en-US" sz="3100" kern="1200" dirty="0">
              <a:solidFill>
                <a:sysClr val="window" lastClr="FFFFFF"/>
              </a:solidFill>
              <a:latin typeface="Calibri"/>
              <a:ea typeface="+mn-ea"/>
              <a:cs typeface="+mn-cs"/>
            </a:rPr>
            <a:t>Overview of the Updated Sexual Misconduct Policy</a:t>
          </a:r>
        </a:p>
      </dsp:txBody>
      <dsp:txXfrm>
        <a:off x="981026" y="1335049"/>
        <a:ext cx="8900424" cy="667791"/>
      </dsp:txXfrm>
    </dsp:sp>
    <dsp:sp modelId="{033C6D09-6ABC-4852-96E8-85A3F752193F}">
      <dsp:nvSpPr>
        <dsp:cNvPr id="0" name=""/>
        <dsp:cNvSpPr/>
      </dsp:nvSpPr>
      <dsp:spPr>
        <a:xfrm>
          <a:off x="563656" y="1251575"/>
          <a:ext cx="834739" cy="834739"/>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32C705-7D78-417D-A0DE-13E0A65228E6}">
      <dsp:nvSpPr>
        <dsp:cNvPr id="0" name=""/>
        <dsp:cNvSpPr/>
      </dsp:nvSpPr>
      <dsp:spPr>
        <a:xfrm>
          <a:off x="1127893" y="2336417"/>
          <a:ext cx="8753556" cy="667791"/>
        </a:xfrm>
        <a:prstGeom prst="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0060" tIns="78740" rIns="78740" bIns="78740" numCol="1" spcCol="1270" anchor="ctr" anchorCtr="0">
          <a:noAutofit/>
        </a:bodyPr>
        <a:lstStyle/>
        <a:p>
          <a:pPr lvl="0" algn="l" defTabSz="1377950">
            <a:lnSpc>
              <a:spcPct val="90000"/>
            </a:lnSpc>
            <a:spcBef>
              <a:spcPct val="0"/>
            </a:spcBef>
            <a:spcAft>
              <a:spcPct val="35000"/>
            </a:spcAft>
          </a:pPr>
          <a:r>
            <a:rPr lang="en-US" sz="3100" kern="1200" dirty="0">
              <a:solidFill>
                <a:sysClr val="window" lastClr="FFFFFF"/>
              </a:solidFill>
              <a:latin typeface="Calibri"/>
              <a:ea typeface="+mn-ea"/>
              <a:cs typeface="+mn-cs"/>
            </a:rPr>
            <a:t>The Complaint Process </a:t>
          </a:r>
        </a:p>
      </dsp:txBody>
      <dsp:txXfrm>
        <a:off x="1127893" y="2336417"/>
        <a:ext cx="8753556" cy="667791"/>
      </dsp:txXfrm>
    </dsp:sp>
    <dsp:sp modelId="{C368CB2E-EBEE-4605-956F-D18A095F12B2}">
      <dsp:nvSpPr>
        <dsp:cNvPr id="0" name=""/>
        <dsp:cNvSpPr/>
      </dsp:nvSpPr>
      <dsp:spPr>
        <a:xfrm>
          <a:off x="710523" y="2252943"/>
          <a:ext cx="834739" cy="834739"/>
        </a:xfrm>
        <a:prstGeom prst="ellipse">
          <a:avLst/>
        </a:prstGeom>
        <a:solidFill>
          <a:srgbClr val="EEECE1">
            <a:hueOff val="0"/>
            <a:satOff val="0"/>
            <a:lumOff val="0"/>
            <a:alphaOff val="0"/>
          </a:srgbClr>
        </a:solidFill>
        <a:ln w="25400" cap="flat" cmpd="sng" algn="ctr">
          <a:solidFill>
            <a:srgbClr val="1F497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34123114-6D55-4D14-963D-6A53B83DD529}">
      <dsp:nvSpPr>
        <dsp:cNvPr id="0" name=""/>
        <dsp:cNvSpPr/>
      </dsp:nvSpPr>
      <dsp:spPr>
        <a:xfrm>
          <a:off x="981026" y="3337784"/>
          <a:ext cx="8900424" cy="667791"/>
        </a:xfrm>
        <a:prstGeom prst="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0060" tIns="78740" rIns="78740" bIns="78740" numCol="1" spcCol="1270" anchor="ctr" anchorCtr="0">
          <a:noAutofit/>
        </a:bodyPr>
        <a:lstStyle/>
        <a:p>
          <a:pPr lvl="0" algn="l" defTabSz="1377950">
            <a:lnSpc>
              <a:spcPct val="90000"/>
            </a:lnSpc>
            <a:spcBef>
              <a:spcPct val="0"/>
            </a:spcBef>
            <a:spcAft>
              <a:spcPct val="35000"/>
            </a:spcAft>
          </a:pPr>
          <a:r>
            <a:rPr lang="en-US" sz="3100" kern="1200" dirty="0">
              <a:solidFill>
                <a:sysClr val="window" lastClr="FFFFFF"/>
              </a:solidFill>
              <a:latin typeface="Calibri"/>
              <a:ea typeface="+mn-ea"/>
              <a:cs typeface="+mn-cs"/>
            </a:rPr>
            <a:t>The Formal Adjudication Process </a:t>
          </a:r>
        </a:p>
      </dsp:txBody>
      <dsp:txXfrm>
        <a:off x="981026" y="3337784"/>
        <a:ext cx="8900424" cy="667791"/>
      </dsp:txXfrm>
    </dsp:sp>
    <dsp:sp modelId="{18EF701D-9F86-4890-BE67-C7434D32EE15}">
      <dsp:nvSpPr>
        <dsp:cNvPr id="0" name=""/>
        <dsp:cNvSpPr/>
      </dsp:nvSpPr>
      <dsp:spPr>
        <a:xfrm>
          <a:off x="563656" y="3254310"/>
          <a:ext cx="834739" cy="834739"/>
        </a:xfrm>
        <a:prstGeom prst="ellipse">
          <a:avLst/>
        </a:prstGeom>
        <a:solidFill>
          <a:srgbClr val="EEECE1">
            <a:hueOff val="0"/>
            <a:satOff val="0"/>
            <a:lumOff val="0"/>
            <a:alphaOff val="0"/>
          </a:srgbClr>
        </a:solidFill>
        <a:ln w="25400" cap="flat" cmpd="sng" algn="ctr">
          <a:solidFill>
            <a:srgbClr val="1F497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C253BCA4-2337-4E3A-867C-AE33886F6A80}">
      <dsp:nvSpPr>
        <dsp:cNvPr id="0" name=""/>
        <dsp:cNvSpPr/>
      </dsp:nvSpPr>
      <dsp:spPr>
        <a:xfrm>
          <a:off x="502506" y="4339151"/>
          <a:ext cx="9378944" cy="667791"/>
        </a:xfrm>
        <a:prstGeom prst="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0060" tIns="78740" rIns="78740" bIns="78740" numCol="1" spcCol="1270" anchor="ctr" anchorCtr="0">
          <a:noAutofit/>
        </a:bodyPr>
        <a:lstStyle/>
        <a:p>
          <a:pPr lvl="0" algn="l" defTabSz="1377950">
            <a:lnSpc>
              <a:spcPct val="90000"/>
            </a:lnSpc>
            <a:spcBef>
              <a:spcPct val="0"/>
            </a:spcBef>
            <a:spcAft>
              <a:spcPct val="35000"/>
            </a:spcAft>
          </a:pPr>
          <a:r>
            <a:rPr lang="en-US" sz="3100" kern="1200" dirty="0">
              <a:solidFill>
                <a:sysClr val="window" lastClr="FFFFFF"/>
              </a:solidFill>
              <a:latin typeface="Calibri"/>
              <a:ea typeface="+mn-ea"/>
              <a:cs typeface="+mn-cs"/>
            </a:rPr>
            <a:t>Additional Provisions &amp; Considerations </a:t>
          </a:r>
        </a:p>
      </dsp:txBody>
      <dsp:txXfrm>
        <a:off x="502506" y="4339151"/>
        <a:ext cx="9378944" cy="667791"/>
      </dsp:txXfrm>
    </dsp:sp>
    <dsp:sp modelId="{63C17ECE-D825-4E96-8F40-F02BEE53C058}">
      <dsp:nvSpPr>
        <dsp:cNvPr id="0" name=""/>
        <dsp:cNvSpPr/>
      </dsp:nvSpPr>
      <dsp:spPr>
        <a:xfrm>
          <a:off x="85136" y="4255677"/>
          <a:ext cx="834739" cy="834739"/>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A9F3C-75E2-4CEF-B6BF-42A0160891B5}">
      <dsp:nvSpPr>
        <dsp:cNvPr id="0" name=""/>
        <dsp:cNvSpPr/>
      </dsp:nvSpPr>
      <dsp:spPr>
        <a:xfrm>
          <a:off x="0" y="2095500"/>
          <a:ext cx="9956800" cy="0"/>
        </a:xfrm>
        <a:prstGeom prst="lin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B3AB1B64-A559-4D97-96CE-9960466AFD9D}">
      <dsp:nvSpPr>
        <dsp:cNvPr id="0" name=""/>
        <dsp:cNvSpPr/>
      </dsp:nvSpPr>
      <dsp:spPr>
        <a:xfrm rot="8100000">
          <a:off x="64997" y="482930"/>
          <a:ext cx="308202" cy="30820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92310042-6880-4FE7-B0F2-D284073BA3AC}">
      <dsp:nvSpPr>
        <dsp:cNvPr id="0" name=""/>
        <dsp:cNvSpPr/>
      </dsp:nvSpPr>
      <dsp:spPr>
        <a:xfrm>
          <a:off x="99236" y="517169"/>
          <a:ext cx="239725" cy="239725"/>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43612655-ACB3-4688-B18F-093A79C9CB7B}">
      <dsp:nvSpPr>
        <dsp:cNvPr id="0" name=""/>
        <dsp:cNvSpPr/>
      </dsp:nvSpPr>
      <dsp:spPr>
        <a:xfrm>
          <a:off x="437031" y="854964"/>
          <a:ext cx="2761321" cy="1240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lvl="0" algn="l" defTabSz="666750">
            <a:lnSpc>
              <a:spcPct val="90000"/>
            </a:lnSpc>
            <a:spcBef>
              <a:spcPct val="0"/>
            </a:spcBef>
            <a:spcAft>
              <a:spcPct val="35000"/>
            </a:spcAft>
          </a:pPr>
          <a:r>
            <a:rPr lang="en-US" sz="1500" kern="1200" dirty="0"/>
            <a:t>Obama Guidance</a:t>
          </a:r>
        </a:p>
      </dsp:txBody>
      <dsp:txXfrm>
        <a:off x="437031" y="854964"/>
        <a:ext cx="2761321" cy="1240536"/>
      </dsp:txXfrm>
    </dsp:sp>
    <dsp:sp modelId="{086977E7-2BEC-4E0E-9D57-ED75E702297B}">
      <dsp:nvSpPr>
        <dsp:cNvPr id="0" name=""/>
        <dsp:cNvSpPr/>
      </dsp:nvSpPr>
      <dsp:spPr>
        <a:xfrm>
          <a:off x="437031" y="419099"/>
          <a:ext cx="2761321" cy="435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lvl="0" algn="l" defTabSz="889000">
            <a:lnSpc>
              <a:spcPct val="90000"/>
            </a:lnSpc>
            <a:spcBef>
              <a:spcPct val="0"/>
            </a:spcBef>
            <a:spcAft>
              <a:spcPct val="35000"/>
            </a:spcAft>
            <a:defRPr b="1"/>
          </a:pPr>
          <a:r>
            <a:rPr lang="en-US" sz="2000" kern="1200" dirty="0"/>
            <a:t>2011 &amp; 2014</a:t>
          </a:r>
        </a:p>
      </dsp:txBody>
      <dsp:txXfrm>
        <a:off x="437031" y="419099"/>
        <a:ext cx="2761321" cy="435864"/>
      </dsp:txXfrm>
    </dsp:sp>
    <dsp:sp modelId="{1F67CC28-2A81-47F3-BBF8-1F9391566A62}">
      <dsp:nvSpPr>
        <dsp:cNvPr id="0" name=""/>
        <dsp:cNvSpPr/>
      </dsp:nvSpPr>
      <dsp:spPr>
        <a:xfrm>
          <a:off x="219099" y="854964"/>
          <a:ext cx="0" cy="124053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9C143DA1-E462-49DC-9ED4-9971D0C79A61}">
      <dsp:nvSpPr>
        <dsp:cNvPr id="0" name=""/>
        <dsp:cNvSpPr/>
      </dsp:nvSpPr>
      <dsp:spPr>
        <a:xfrm>
          <a:off x="179016" y="2056272"/>
          <a:ext cx="78455" cy="7845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5BF9C9D-F4AC-4040-B57B-50DFAEFC8C35}">
      <dsp:nvSpPr>
        <dsp:cNvPr id="0" name=""/>
        <dsp:cNvSpPr/>
      </dsp:nvSpPr>
      <dsp:spPr>
        <a:xfrm rot="18900000">
          <a:off x="1721890" y="3399866"/>
          <a:ext cx="308202" cy="30820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FAF6758A-088B-4C76-B8D8-1E4DC8FC8E3C}">
      <dsp:nvSpPr>
        <dsp:cNvPr id="0" name=""/>
        <dsp:cNvSpPr/>
      </dsp:nvSpPr>
      <dsp:spPr>
        <a:xfrm>
          <a:off x="1756129" y="3434105"/>
          <a:ext cx="239725" cy="239725"/>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1EFC8467-2BE5-431B-9DFC-E23856F67D2D}">
      <dsp:nvSpPr>
        <dsp:cNvPr id="0" name=""/>
        <dsp:cNvSpPr/>
      </dsp:nvSpPr>
      <dsp:spPr>
        <a:xfrm>
          <a:off x="2093924" y="2095500"/>
          <a:ext cx="2761321" cy="1240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lvl="0" algn="l" defTabSz="666750">
            <a:lnSpc>
              <a:spcPct val="90000"/>
            </a:lnSpc>
            <a:spcBef>
              <a:spcPct val="0"/>
            </a:spcBef>
            <a:spcAft>
              <a:spcPct val="35000"/>
            </a:spcAft>
          </a:pPr>
          <a:r>
            <a:rPr lang="en-US" sz="1500" kern="1200" dirty="0"/>
            <a:t>Trump Guidance </a:t>
          </a:r>
        </a:p>
      </dsp:txBody>
      <dsp:txXfrm>
        <a:off x="2093924" y="2095500"/>
        <a:ext cx="2761321" cy="1240536"/>
      </dsp:txXfrm>
    </dsp:sp>
    <dsp:sp modelId="{ED83AEC5-B91F-492F-9F06-9BC6518CD658}">
      <dsp:nvSpPr>
        <dsp:cNvPr id="0" name=""/>
        <dsp:cNvSpPr/>
      </dsp:nvSpPr>
      <dsp:spPr>
        <a:xfrm>
          <a:off x="2093924" y="3336036"/>
          <a:ext cx="2761321" cy="435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lvl="0" algn="l" defTabSz="889000">
            <a:lnSpc>
              <a:spcPct val="90000"/>
            </a:lnSpc>
            <a:spcBef>
              <a:spcPct val="0"/>
            </a:spcBef>
            <a:spcAft>
              <a:spcPct val="35000"/>
            </a:spcAft>
            <a:defRPr b="1"/>
          </a:pPr>
          <a:r>
            <a:rPr lang="en-US" sz="2000" kern="1200" dirty="0"/>
            <a:t>2017</a:t>
          </a:r>
        </a:p>
      </dsp:txBody>
      <dsp:txXfrm>
        <a:off x="2093924" y="3336036"/>
        <a:ext cx="2761321" cy="435863"/>
      </dsp:txXfrm>
    </dsp:sp>
    <dsp:sp modelId="{DA1848ED-560E-4E76-B36F-29E7E3A5766F}">
      <dsp:nvSpPr>
        <dsp:cNvPr id="0" name=""/>
        <dsp:cNvSpPr/>
      </dsp:nvSpPr>
      <dsp:spPr>
        <a:xfrm>
          <a:off x="1875992" y="2095500"/>
          <a:ext cx="0" cy="124053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C320F1AE-3E72-435A-9B48-19906CF059F7}">
      <dsp:nvSpPr>
        <dsp:cNvPr id="0" name=""/>
        <dsp:cNvSpPr/>
      </dsp:nvSpPr>
      <dsp:spPr>
        <a:xfrm>
          <a:off x="1835909" y="2056272"/>
          <a:ext cx="78455" cy="7845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ECD901E8-FF5D-4A88-9848-02DE04D45C8F}">
      <dsp:nvSpPr>
        <dsp:cNvPr id="0" name=""/>
        <dsp:cNvSpPr/>
      </dsp:nvSpPr>
      <dsp:spPr>
        <a:xfrm rot="8100000">
          <a:off x="3378784" y="482930"/>
          <a:ext cx="308202" cy="30820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E8E83316-4580-4184-92DD-B9C28EEA2F09}">
      <dsp:nvSpPr>
        <dsp:cNvPr id="0" name=""/>
        <dsp:cNvSpPr/>
      </dsp:nvSpPr>
      <dsp:spPr>
        <a:xfrm>
          <a:off x="3413022" y="517169"/>
          <a:ext cx="239725" cy="239725"/>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3D06548D-3F17-4E29-A60B-C474FABE0178}">
      <dsp:nvSpPr>
        <dsp:cNvPr id="0" name=""/>
        <dsp:cNvSpPr/>
      </dsp:nvSpPr>
      <dsp:spPr>
        <a:xfrm>
          <a:off x="3750817" y="854964"/>
          <a:ext cx="2761321" cy="1240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lvl="0" algn="l" defTabSz="666750">
            <a:lnSpc>
              <a:spcPct val="90000"/>
            </a:lnSpc>
            <a:spcBef>
              <a:spcPct val="0"/>
            </a:spcBef>
            <a:spcAft>
              <a:spcPct val="35000"/>
            </a:spcAft>
          </a:pPr>
          <a:r>
            <a:rPr lang="en-US" sz="1500" kern="1200" dirty="0"/>
            <a:t>Rule Making Notice &amp; Comment </a:t>
          </a:r>
        </a:p>
      </dsp:txBody>
      <dsp:txXfrm>
        <a:off x="3750817" y="854964"/>
        <a:ext cx="2761321" cy="1240536"/>
      </dsp:txXfrm>
    </dsp:sp>
    <dsp:sp modelId="{D00FEEAF-17B1-4F33-9A24-99A37C7F2077}">
      <dsp:nvSpPr>
        <dsp:cNvPr id="0" name=""/>
        <dsp:cNvSpPr/>
      </dsp:nvSpPr>
      <dsp:spPr>
        <a:xfrm>
          <a:off x="3750817" y="419099"/>
          <a:ext cx="2761321" cy="435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lvl="0" algn="l" defTabSz="889000">
            <a:lnSpc>
              <a:spcPct val="90000"/>
            </a:lnSpc>
            <a:spcBef>
              <a:spcPct val="0"/>
            </a:spcBef>
            <a:spcAft>
              <a:spcPct val="35000"/>
            </a:spcAft>
            <a:defRPr b="1"/>
          </a:pPr>
          <a:r>
            <a:rPr lang="en-US" sz="2000" kern="1200" dirty="0"/>
            <a:t>2018 </a:t>
          </a:r>
        </a:p>
      </dsp:txBody>
      <dsp:txXfrm>
        <a:off x="3750817" y="419099"/>
        <a:ext cx="2761321" cy="435864"/>
      </dsp:txXfrm>
    </dsp:sp>
    <dsp:sp modelId="{BF0F5A1C-9350-4A1B-92E9-4ABC6877E78F}">
      <dsp:nvSpPr>
        <dsp:cNvPr id="0" name=""/>
        <dsp:cNvSpPr/>
      </dsp:nvSpPr>
      <dsp:spPr>
        <a:xfrm>
          <a:off x="3532885" y="854964"/>
          <a:ext cx="0" cy="124053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ED5BDC4F-9F7C-455D-A561-6741B85DCA00}">
      <dsp:nvSpPr>
        <dsp:cNvPr id="0" name=""/>
        <dsp:cNvSpPr/>
      </dsp:nvSpPr>
      <dsp:spPr>
        <a:xfrm>
          <a:off x="3492802" y="2056272"/>
          <a:ext cx="78455" cy="7845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F359FFBB-116F-4CAC-A30F-C45FA18098C9}">
      <dsp:nvSpPr>
        <dsp:cNvPr id="0" name=""/>
        <dsp:cNvSpPr/>
      </dsp:nvSpPr>
      <dsp:spPr>
        <a:xfrm rot="18900000">
          <a:off x="5035677" y="3399866"/>
          <a:ext cx="308202" cy="30820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3A5E636B-7088-4F86-80F2-E7C968E81191}">
      <dsp:nvSpPr>
        <dsp:cNvPr id="0" name=""/>
        <dsp:cNvSpPr/>
      </dsp:nvSpPr>
      <dsp:spPr>
        <a:xfrm>
          <a:off x="5069915" y="3434105"/>
          <a:ext cx="239725" cy="239725"/>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1557739A-B89B-4E9E-95D2-F311344AE12B}">
      <dsp:nvSpPr>
        <dsp:cNvPr id="0" name=""/>
        <dsp:cNvSpPr/>
      </dsp:nvSpPr>
      <dsp:spPr>
        <a:xfrm>
          <a:off x="5407710" y="2095500"/>
          <a:ext cx="2761321" cy="1240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lvl="0" algn="l" defTabSz="666750">
            <a:lnSpc>
              <a:spcPct val="90000"/>
            </a:lnSpc>
            <a:spcBef>
              <a:spcPct val="0"/>
            </a:spcBef>
            <a:spcAft>
              <a:spcPct val="35000"/>
            </a:spcAft>
          </a:pPr>
          <a:r>
            <a:rPr lang="en-US" sz="1500" kern="1200" dirty="0"/>
            <a:t>Final Rule Issued </a:t>
          </a:r>
        </a:p>
      </dsp:txBody>
      <dsp:txXfrm>
        <a:off x="5407710" y="2095500"/>
        <a:ext cx="2761321" cy="1240536"/>
      </dsp:txXfrm>
    </dsp:sp>
    <dsp:sp modelId="{9756C28B-3BAE-4AC6-B952-099403329899}">
      <dsp:nvSpPr>
        <dsp:cNvPr id="0" name=""/>
        <dsp:cNvSpPr/>
      </dsp:nvSpPr>
      <dsp:spPr>
        <a:xfrm>
          <a:off x="5407710" y="3336036"/>
          <a:ext cx="2761321" cy="435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lvl="0" algn="l" defTabSz="889000">
            <a:lnSpc>
              <a:spcPct val="90000"/>
            </a:lnSpc>
            <a:spcBef>
              <a:spcPct val="0"/>
            </a:spcBef>
            <a:spcAft>
              <a:spcPct val="35000"/>
            </a:spcAft>
            <a:defRPr b="1"/>
          </a:pPr>
          <a:r>
            <a:rPr lang="en-US" sz="2000" kern="1200" dirty="0"/>
            <a:t>May 2020 </a:t>
          </a:r>
        </a:p>
      </dsp:txBody>
      <dsp:txXfrm>
        <a:off x="5407710" y="3336036"/>
        <a:ext cx="2761321" cy="435863"/>
      </dsp:txXfrm>
    </dsp:sp>
    <dsp:sp modelId="{690D39AD-2D4C-4BD8-B9A2-025CC000DFDE}">
      <dsp:nvSpPr>
        <dsp:cNvPr id="0" name=""/>
        <dsp:cNvSpPr/>
      </dsp:nvSpPr>
      <dsp:spPr>
        <a:xfrm>
          <a:off x="5189778" y="2095500"/>
          <a:ext cx="0" cy="124053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11CA6E7B-8FBC-4FB4-8A93-DE9616DC1EE8}">
      <dsp:nvSpPr>
        <dsp:cNvPr id="0" name=""/>
        <dsp:cNvSpPr/>
      </dsp:nvSpPr>
      <dsp:spPr>
        <a:xfrm>
          <a:off x="5149695" y="2056272"/>
          <a:ext cx="78455" cy="7845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7137806-3D08-46D1-B528-330594431888}">
      <dsp:nvSpPr>
        <dsp:cNvPr id="0" name=""/>
        <dsp:cNvSpPr/>
      </dsp:nvSpPr>
      <dsp:spPr>
        <a:xfrm rot="8100000">
          <a:off x="6692570" y="482930"/>
          <a:ext cx="308202" cy="30820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47E8E1D3-2923-49C1-91C8-2E983E205988}">
      <dsp:nvSpPr>
        <dsp:cNvPr id="0" name=""/>
        <dsp:cNvSpPr/>
      </dsp:nvSpPr>
      <dsp:spPr>
        <a:xfrm>
          <a:off x="6726808" y="517169"/>
          <a:ext cx="239725" cy="239725"/>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6F814A7C-DB8E-45C9-B6AD-041BAFC43E21}">
      <dsp:nvSpPr>
        <dsp:cNvPr id="0" name=""/>
        <dsp:cNvSpPr/>
      </dsp:nvSpPr>
      <dsp:spPr>
        <a:xfrm>
          <a:off x="7064603" y="854964"/>
          <a:ext cx="2761321" cy="1240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lvl="0" algn="l" defTabSz="666750">
            <a:lnSpc>
              <a:spcPct val="90000"/>
            </a:lnSpc>
            <a:spcBef>
              <a:spcPct val="0"/>
            </a:spcBef>
            <a:spcAft>
              <a:spcPct val="35000"/>
            </a:spcAft>
          </a:pPr>
          <a:r>
            <a:rPr lang="en-US" sz="1500" kern="1200" dirty="0"/>
            <a:t>Final Rule effective </a:t>
          </a:r>
        </a:p>
        <a:p>
          <a:pPr lvl="0" algn="l" defTabSz="666750">
            <a:lnSpc>
              <a:spcPct val="90000"/>
            </a:lnSpc>
            <a:spcBef>
              <a:spcPct val="0"/>
            </a:spcBef>
            <a:spcAft>
              <a:spcPct val="35000"/>
            </a:spcAft>
          </a:pPr>
          <a:r>
            <a:rPr lang="en-US" sz="1500" kern="1200" dirty="0"/>
            <a:t>Board Policy updated </a:t>
          </a:r>
        </a:p>
      </dsp:txBody>
      <dsp:txXfrm>
        <a:off x="7064603" y="854964"/>
        <a:ext cx="2761321" cy="1240536"/>
      </dsp:txXfrm>
    </dsp:sp>
    <dsp:sp modelId="{3C21FBA3-1A7C-4561-8B3E-C9DF8F9C6DC5}">
      <dsp:nvSpPr>
        <dsp:cNvPr id="0" name=""/>
        <dsp:cNvSpPr/>
      </dsp:nvSpPr>
      <dsp:spPr>
        <a:xfrm>
          <a:off x="7064603" y="419099"/>
          <a:ext cx="2761321" cy="435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lvl="0" algn="l" defTabSz="889000">
            <a:lnSpc>
              <a:spcPct val="90000"/>
            </a:lnSpc>
            <a:spcBef>
              <a:spcPct val="0"/>
            </a:spcBef>
            <a:spcAft>
              <a:spcPct val="35000"/>
            </a:spcAft>
            <a:defRPr b="1"/>
          </a:pPr>
          <a:r>
            <a:rPr lang="en-US" sz="2000" kern="1200" dirty="0"/>
            <a:t>August 2020</a:t>
          </a:r>
        </a:p>
      </dsp:txBody>
      <dsp:txXfrm>
        <a:off x="7064603" y="419099"/>
        <a:ext cx="2761321" cy="435864"/>
      </dsp:txXfrm>
    </dsp:sp>
    <dsp:sp modelId="{BB9BAEAE-4324-4897-A594-E5BEBEC59FC8}">
      <dsp:nvSpPr>
        <dsp:cNvPr id="0" name=""/>
        <dsp:cNvSpPr/>
      </dsp:nvSpPr>
      <dsp:spPr>
        <a:xfrm>
          <a:off x="6846671" y="854964"/>
          <a:ext cx="0" cy="124053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1CCB9209-0FCA-4DC5-BE9E-C3449C880FA2}">
      <dsp:nvSpPr>
        <dsp:cNvPr id="0" name=""/>
        <dsp:cNvSpPr/>
      </dsp:nvSpPr>
      <dsp:spPr>
        <a:xfrm>
          <a:off x="6806588" y="2056272"/>
          <a:ext cx="78455" cy="7845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9BFD0D-F5B5-4322-AF82-A81E7CEC1ED9}">
      <dsp:nvSpPr>
        <dsp:cNvPr id="0" name=""/>
        <dsp:cNvSpPr/>
      </dsp:nvSpPr>
      <dsp:spPr>
        <a:xfrm>
          <a:off x="4628416" y="1518288"/>
          <a:ext cx="318570" cy="1395643"/>
        </a:xfrm>
        <a:custGeom>
          <a:avLst/>
          <a:gdLst/>
          <a:ahLst/>
          <a:cxnLst/>
          <a:rect l="0" t="0" r="0" b="0"/>
          <a:pathLst>
            <a:path>
              <a:moveTo>
                <a:pt x="0" y="0"/>
              </a:moveTo>
              <a:lnTo>
                <a:pt x="0" y="1395643"/>
              </a:lnTo>
              <a:lnTo>
                <a:pt x="318570" y="1395643"/>
              </a:lnTo>
            </a:path>
          </a:pathLst>
        </a:cu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9DDDAD-78D6-4570-9AC0-1DA2AE9471E8}">
      <dsp:nvSpPr>
        <dsp:cNvPr id="0" name=""/>
        <dsp:cNvSpPr/>
      </dsp:nvSpPr>
      <dsp:spPr>
        <a:xfrm>
          <a:off x="4309845" y="1518288"/>
          <a:ext cx="318570" cy="1395643"/>
        </a:xfrm>
        <a:custGeom>
          <a:avLst/>
          <a:gdLst/>
          <a:ahLst/>
          <a:cxnLst/>
          <a:rect l="0" t="0" r="0" b="0"/>
          <a:pathLst>
            <a:path>
              <a:moveTo>
                <a:pt x="318570" y="0"/>
              </a:moveTo>
              <a:lnTo>
                <a:pt x="318570" y="1395643"/>
              </a:lnTo>
              <a:lnTo>
                <a:pt x="0" y="1395643"/>
              </a:lnTo>
            </a:path>
          </a:pathLst>
        </a:cu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B3AD1E-9158-47C6-911C-26AE3D826153}">
      <dsp:nvSpPr>
        <dsp:cNvPr id="0" name=""/>
        <dsp:cNvSpPr/>
      </dsp:nvSpPr>
      <dsp:spPr>
        <a:xfrm>
          <a:off x="3111411" y="1284"/>
          <a:ext cx="3034008" cy="1517004"/>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en-US" sz="3900" kern="1200" dirty="0"/>
            <a:t>Sex Discrimination </a:t>
          </a:r>
        </a:p>
      </dsp:txBody>
      <dsp:txXfrm>
        <a:off x="3111411" y="1284"/>
        <a:ext cx="3034008" cy="1517004"/>
      </dsp:txXfrm>
    </dsp:sp>
    <dsp:sp modelId="{89227911-5187-4024-AB8D-2CFA8666B000}">
      <dsp:nvSpPr>
        <dsp:cNvPr id="0" name=""/>
        <dsp:cNvSpPr/>
      </dsp:nvSpPr>
      <dsp:spPr>
        <a:xfrm>
          <a:off x="1275837" y="2155429"/>
          <a:ext cx="3034008" cy="1517004"/>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en-US" sz="3900" kern="1200" dirty="0"/>
            <a:t>Discriminatory Acts </a:t>
          </a:r>
        </a:p>
      </dsp:txBody>
      <dsp:txXfrm>
        <a:off x="1275837" y="2155429"/>
        <a:ext cx="3034008" cy="1517004"/>
      </dsp:txXfrm>
    </dsp:sp>
    <dsp:sp modelId="{776885F7-6A5E-4D63-9617-1A4B85591377}">
      <dsp:nvSpPr>
        <dsp:cNvPr id="0" name=""/>
        <dsp:cNvSpPr/>
      </dsp:nvSpPr>
      <dsp:spPr>
        <a:xfrm>
          <a:off x="4946986" y="2155429"/>
          <a:ext cx="3034008" cy="1517004"/>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en-US" sz="3900" kern="1200" dirty="0"/>
            <a:t>Sexual Harassment </a:t>
          </a:r>
        </a:p>
      </dsp:txBody>
      <dsp:txXfrm>
        <a:off x="4946986" y="2155429"/>
        <a:ext cx="3034008" cy="15170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DC2D4-5ED0-46F6-B971-AA13B23D1A8C}">
      <dsp:nvSpPr>
        <dsp:cNvPr id="0" name=""/>
        <dsp:cNvSpPr/>
      </dsp:nvSpPr>
      <dsp:spPr>
        <a:xfrm>
          <a:off x="5633545" y="2285292"/>
          <a:ext cx="479456" cy="2100476"/>
        </a:xfrm>
        <a:custGeom>
          <a:avLst/>
          <a:gdLst/>
          <a:ahLst/>
          <a:cxnLst/>
          <a:rect l="0" t="0" r="0" b="0"/>
          <a:pathLst>
            <a:path>
              <a:moveTo>
                <a:pt x="0" y="0"/>
              </a:moveTo>
              <a:lnTo>
                <a:pt x="0" y="2100476"/>
              </a:lnTo>
              <a:lnTo>
                <a:pt x="479456" y="2100476"/>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981CAB-1679-4CBD-A04F-DB9CEF4B92A1}">
      <dsp:nvSpPr>
        <dsp:cNvPr id="0" name=""/>
        <dsp:cNvSpPr/>
      </dsp:nvSpPr>
      <dsp:spPr>
        <a:xfrm>
          <a:off x="5154088" y="2285292"/>
          <a:ext cx="479456" cy="2100476"/>
        </a:xfrm>
        <a:custGeom>
          <a:avLst/>
          <a:gdLst/>
          <a:ahLst/>
          <a:cxnLst/>
          <a:rect l="0" t="0" r="0" b="0"/>
          <a:pathLst>
            <a:path>
              <a:moveTo>
                <a:pt x="479456" y="0"/>
              </a:moveTo>
              <a:lnTo>
                <a:pt x="479456" y="2100476"/>
              </a:lnTo>
              <a:lnTo>
                <a:pt x="0" y="2100476"/>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FBCC52-4DF0-4E28-83A4-7A653560F857}">
      <dsp:nvSpPr>
        <dsp:cNvPr id="0" name=""/>
        <dsp:cNvSpPr/>
      </dsp:nvSpPr>
      <dsp:spPr>
        <a:xfrm>
          <a:off x="1954926" y="2165"/>
          <a:ext cx="7357237" cy="2283126"/>
        </a:xfrm>
        <a:prstGeom prst="rect">
          <a:avLst/>
        </a:prstGeom>
        <a:solidFill>
          <a:schemeClr val="accent2">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2489200">
            <a:lnSpc>
              <a:spcPct val="90000"/>
            </a:lnSpc>
            <a:spcBef>
              <a:spcPct val="0"/>
            </a:spcBef>
            <a:spcAft>
              <a:spcPct val="35000"/>
            </a:spcAft>
          </a:pPr>
          <a:r>
            <a:rPr lang="en-US" sz="5600" kern="1200" dirty="0"/>
            <a:t>Sexual Misconduct Policy  </a:t>
          </a:r>
        </a:p>
      </dsp:txBody>
      <dsp:txXfrm>
        <a:off x="1954926" y="2165"/>
        <a:ext cx="7357237" cy="2283126"/>
      </dsp:txXfrm>
    </dsp:sp>
    <dsp:sp modelId="{C6891FC3-26ED-4207-85C8-89BE4BA7DB62}">
      <dsp:nvSpPr>
        <dsp:cNvPr id="0" name=""/>
        <dsp:cNvSpPr/>
      </dsp:nvSpPr>
      <dsp:spPr>
        <a:xfrm>
          <a:off x="587836" y="3244204"/>
          <a:ext cx="4566252" cy="2283126"/>
        </a:xfrm>
        <a:prstGeom prst="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2489200">
            <a:lnSpc>
              <a:spcPct val="90000"/>
            </a:lnSpc>
            <a:spcBef>
              <a:spcPct val="0"/>
            </a:spcBef>
            <a:spcAft>
              <a:spcPct val="35000"/>
            </a:spcAft>
          </a:pPr>
          <a:r>
            <a:rPr lang="en-US" sz="5600" kern="1200" dirty="0"/>
            <a:t>Title IX </a:t>
          </a:r>
        </a:p>
      </dsp:txBody>
      <dsp:txXfrm>
        <a:off x="587836" y="3244204"/>
        <a:ext cx="4566252" cy="2283126"/>
      </dsp:txXfrm>
    </dsp:sp>
    <dsp:sp modelId="{5162CBF5-38DA-44FF-A5C0-610BF3F4D2BC}">
      <dsp:nvSpPr>
        <dsp:cNvPr id="0" name=""/>
        <dsp:cNvSpPr/>
      </dsp:nvSpPr>
      <dsp:spPr>
        <a:xfrm>
          <a:off x="6113001" y="3244204"/>
          <a:ext cx="4566252" cy="2283126"/>
        </a:xfrm>
        <a:prstGeom prst="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2489200">
            <a:lnSpc>
              <a:spcPct val="90000"/>
            </a:lnSpc>
            <a:spcBef>
              <a:spcPct val="0"/>
            </a:spcBef>
            <a:spcAft>
              <a:spcPct val="35000"/>
            </a:spcAft>
          </a:pPr>
          <a:r>
            <a:rPr lang="en-US" sz="5600" kern="1200" dirty="0"/>
            <a:t>Other Sexually Based Behavior </a:t>
          </a:r>
        </a:p>
      </dsp:txBody>
      <dsp:txXfrm>
        <a:off x="6113001" y="3244204"/>
        <a:ext cx="4566252" cy="22831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76CDD6-C2F5-4460-9A2B-78FF6B1866C5}">
      <dsp:nvSpPr>
        <dsp:cNvPr id="0" name=""/>
        <dsp:cNvSpPr/>
      </dsp:nvSpPr>
      <dsp:spPr>
        <a:xfrm>
          <a:off x="0" y="0"/>
          <a:ext cx="9956800" cy="0"/>
        </a:xfrm>
        <a:prstGeom prst="lin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7E4540-2094-4FE5-9B8F-1EDF549B7351}">
      <dsp:nvSpPr>
        <dsp:cNvPr id="0" name=""/>
        <dsp:cNvSpPr/>
      </dsp:nvSpPr>
      <dsp:spPr>
        <a:xfrm>
          <a:off x="0" y="0"/>
          <a:ext cx="1991360" cy="419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n-US" sz="2900" b="0" kern="1200" cap="none" spc="0" dirty="0">
              <a:ln w="0"/>
              <a:effectLst>
                <a:outerShdw blurRad="38100" dist="19050" dir="2700000" algn="tl" rotWithShape="0">
                  <a:schemeClr val="dk1">
                    <a:alpha val="40000"/>
                  </a:schemeClr>
                </a:outerShdw>
              </a:effectLst>
            </a:rPr>
            <a:t>Sexual Misconduct</a:t>
          </a:r>
        </a:p>
      </dsp:txBody>
      <dsp:txXfrm>
        <a:off x="0" y="0"/>
        <a:ext cx="1991360" cy="4191000"/>
      </dsp:txXfrm>
    </dsp:sp>
    <dsp:sp modelId="{F262CF2F-F1D9-4EED-BCF7-4E7301AD27C9}">
      <dsp:nvSpPr>
        <dsp:cNvPr id="0" name=""/>
        <dsp:cNvSpPr/>
      </dsp:nvSpPr>
      <dsp:spPr>
        <a:xfrm>
          <a:off x="2140712" y="28291"/>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b="0" kern="1200" cap="none" spc="0">
              <a:ln w="0"/>
              <a:effectLst>
                <a:outerShdw blurRad="38100" dist="19050" dir="2700000" algn="tl" rotWithShape="0">
                  <a:schemeClr val="dk1">
                    <a:alpha val="40000"/>
                  </a:schemeClr>
                </a:outerShdw>
              </a:effectLst>
            </a:rPr>
            <a:t>Dating Violence</a:t>
          </a:r>
          <a:endParaRPr lang="en-US" sz="2600" b="0" kern="1200" cap="none" spc="0" dirty="0">
            <a:ln w="0"/>
            <a:effectLst>
              <a:outerShdw blurRad="38100" dist="19050" dir="2700000" algn="tl" rotWithShape="0">
                <a:schemeClr val="dk1">
                  <a:alpha val="40000"/>
                </a:schemeClr>
              </a:outerShdw>
            </a:effectLst>
          </a:endParaRPr>
        </a:p>
      </dsp:txBody>
      <dsp:txXfrm>
        <a:off x="2140712" y="28291"/>
        <a:ext cx="7816088" cy="565825"/>
      </dsp:txXfrm>
    </dsp:sp>
    <dsp:sp modelId="{8D660C0B-EC6D-4AB4-ABDD-17E90A701FA7}">
      <dsp:nvSpPr>
        <dsp:cNvPr id="0" name=""/>
        <dsp:cNvSpPr/>
      </dsp:nvSpPr>
      <dsp:spPr>
        <a:xfrm>
          <a:off x="1991360" y="594117"/>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56DBA6-CEBB-4DFB-AD68-110AC366AB0F}">
      <dsp:nvSpPr>
        <dsp:cNvPr id="0" name=""/>
        <dsp:cNvSpPr/>
      </dsp:nvSpPr>
      <dsp:spPr>
        <a:xfrm>
          <a:off x="2140712" y="622408"/>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b="0" kern="1200" cap="none" spc="0">
              <a:ln w="0"/>
              <a:effectLst>
                <a:outerShdw blurRad="38100" dist="19050" dir="2700000" algn="tl" rotWithShape="0">
                  <a:schemeClr val="dk1">
                    <a:alpha val="40000"/>
                  </a:schemeClr>
                </a:outerShdw>
              </a:effectLst>
            </a:rPr>
            <a:t>Domestic Violence</a:t>
          </a:r>
          <a:endParaRPr lang="en-US" sz="2600" b="0" kern="1200" cap="none" spc="0" dirty="0">
            <a:ln w="0"/>
            <a:effectLst>
              <a:outerShdw blurRad="38100" dist="19050" dir="2700000" algn="tl" rotWithShape="0">
                <a:schemeClr val="dk1">
                  <a:alpha val="40000"/>
                </a:schemeClr>
              </a:outerShdw>
            </a:effectLst>
          </a:endParaRPr>
        </a:p>
      </dsp:txBody>
      <dsp:txXfrm>
        <a:off x="2140712" y="622408"/>
        <a:ext cx="7816088" cy="565825"/>
      </dsp:txXfrm>
    </dsp:sp>
    <dsp:sp modelId="{19FDCD7F-A011-4D7E-9C57-C5A9EAC4D5BF}">
      <dsp:nvSpPr>
        <dsp:cNvPr id="0" name=""/>
        <dsp:cNvSpPr/>
      </dsp:nvSpPr>
      <dsp:spPr>
        <a:xfrm>
          <a:off x="1991360" y="1188234"/>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5DDA43-24B8-4B47-A176-FCA0F73316D8}">
      <dsp:nvSpPr>
        <dsp:cNvPr id="0" name=""/>
        <dsp:cNvSpPr/>
      </dsp:nvSpPr>
      <dsp:spPr>
        <a:xfrm>
          <a:off x="2140712" y="1216525"/>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b="0" kern="1200" cap="none" spc="0" dirty="0">
              <a:ln w="0"/>
              <a:effectLst>
                <a:outerShdw blurRad="38100" dist="19050" dir="2700000" algn="tl" rotWithShape="0">
                  <a:schemeClr val="dk1">
                    <a:alpha val="40000"/>
                  </a:schemeClr>
                </a:outerShdw>
              </a:effectLst>
            </a:rPr>
            <a:t>Sexual Exploitation </a:t>
          </a:r>
        </a:p>
      </dsp:txBody>
      <dsp:txXfrm>
        <a:off x="2140712" y="1216525"/>
        <a:ext cx="7816088" cy="565825"/>
      </dsp:txXfrm>
    </dsp:sp>
    <dsp:sp modelId="{E97E0163-C988-4388-9501-4379F696E0A0}">
      <dsp:nvSpPr>
        <dsp:cNvPr id="0" name=""/>
        <dsp:cNvSpPr/>
      </dsp:nvSpPr>
      <dsp:spPr>
        <a:xfrm>
          <a:off x="1991360" y="1782351"/>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FEB0F9-1058-4121-9959-693D269F1A15}">
      <dsp:nvSpPr>
        <dsp:cNvPr id="0" name=""/>
        <dsp:cNvSpPr/>
      </dsp:nvSpPr>
      <dsp:spPr>
        <a:xfrm>
          <a:off x="2140712" y="1810642"/>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b="0" kern="1200" cap="none" spc="0" dirty="0">
              <a:ln w="0"/>
              <a:effectLst>
                <a:outerShdw blurRad="38100" dist="19050" dir="2700000" algn="tl" rotWithShape="0">
                  <a:schemeClr val="dk1">
                    <a:alpha val="40000"/>
                  </a:schemeClr>
                </a:outerShdw>
              </a:effectLst>
            </a:rPr>
            <a:t>Sexual Harassment</a:t>
          </a:r>
        </a:p>
      </dsp:txBody>
      <dsp:txXfrm>
        <a:off x="2140712" y="1810642"/>
        <a:ext cx="7816088" cy="565825"/>
      </dsp:txXfrm>
    </dsp:sp>
    <dsp:sp modelId="{1D3ABEF3-22F4-44B0-9812-13029B4367E1}">
      <dsp:nvSpPr>
        <dsp:cNvPr id="0" name=""/>
        <dsp:cNvSpPr/>
      </dsp:nvSpPr>
      <dsp:spPr>
        <a:xfrm>
          <a:off x="1991360" y="2376468"/>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502121-39A4-44E1-996A-2299CFCE004F}">
      <dsp:nvSpPr>
        <dsp:cNvPr id="0" name=""/>
        <dsp:cNvSpPr/>
      </dsp:nvSpPr>
      <dsp:spPr>
        <a:xfrm>
          <a:off x="2140712" y="2404760"/>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b="0" kern="1200" cap="none" spc="0">
              <a:ln w="0"/>
              <a:effectLst>
                <a:outerShdw blurRad="38100" dist="19050" dir="2700000" algn="tl" rotWithShape="0">
                  <a:schemeClr val="dk1">
                    <a:alpha val="40000"/>
                  </a:schemeClr>
                </a:outerShdw>
              </a:effectLst>
            </a:rPr>
            <a:t>Stalking</a:t>
          </a:r>
          <a:endParaRPr lang="en-US" sz="2600" b="0" kern="1200" cap="none" spc="0" dirty="0">
            <a:ln w="0"/>
            <a:effectLst>
              <a:outerShdw blurRad="38100" dist="19050" dir="2700000" algn="tl" rotWithShape="0">
                <a:schemeClr val="dk1">
                  <a:alpha val="40000"/>
                </a:schemeClr>
              </a:outerShdw>
            </a:effectLst>
          </a:endParaRPr>
        </a:p>
      </dsp:txBody>
      <dsp:txXfrm>
        <a:off x="2140712" y="2404760"/>
        <a:ext cx="7816088" cy="565825"/>
      </dsp:txXfrm>
    </dsp:sp>
    <dsp:sp modelId="{68D5D065-3581-4594-9A8E-625D50BC6ABE}">
      <dsp:nvSpPr>
        <dsp:cNvPr id="0" name=""/>
        <dsp:cNvSpPr/>
      </dsp:nvSpPr>
      <dsp:spPr>
        <a:xfrm>
          <a:off x="1991360" y="2970586"/>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1E315E-3729-4D04-A160-6CF150B6EDBE}">
      <dsp:nvSpPr>
        <dsp:cNvPr id="0" name=""/>
        <dsp:cNvSpPr/>
      </dsp:nvSpPr>
      <dsp:spPr>
        <a:xfrm>
          <a:off x="2140712" y="2998877"/>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b="0" kern="1200" cap="none" spc="0" dirty="0">
              <a:ln w="0"/>
              <a:effectLst>
                <a:outerShdw blurRad="38100" dist="19050" dir="2700000" algn="tl" rotWithShape="0">
                  <a:schemeClr val="dk1">
                    <a:alpha val="40000"/>
                  </a:schemeClr>
                </a:outerShdw>
              </a:effectLst>
            </a:rPr>
            <a:t>Nonconsensual Sexual Contact</a:t>
          </a:r>
        </a:p>
      </dsp:txBody>
      <dsp:txXfrm>
        <a:off x="2140712" y="2998877"/>
        <a:ext cx="7816088" cy="565825"/>
      </dsp:txXfrm>
    </dsp:sp>
    <dsp:sp modelId="{6358B6E8-E706-4CFE-B30C-CEDBB724468D}">
      <dsp:nvSpPr>
        <dsp:cNvPr id="0" name=""/>
        <dsp:cNvSpPr/>
      </dsp:nvSpPr>
      <dsp:spPr>
        <a:xfrm>
          <a:off x="1991360" y="3564703"/>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4EFDC2-9C94-4CA7-83F9-9381CBE14CFF}">
      <dsp:nvSpPr>
        <dsp:cNvPr id="0" name=""/>
        <dsp:cNvSpPr/>
      </dsp:nvSpPr>
      <dsp:spPr>
        <a:xfrm>
          <a:off x="2140712" y="3592994"/>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b="0" kern="1200" cap="none" spc="0" dirty="0">
              <a:ln w="0"/>
              <a:effectLst>
                <a:outerShdw blurRad="38100" dist="19050" dir="2700000" algn="tl" rotWithShape="0">
                  <a:schemeClr val="dk1">
                    <a:alpha val="40000"/>
                  </a:schemeClr>
                </a:outerShdw>
              </a:effectLst>
            </a:rPr>
            <a:t>Nonconsensual Sexual Penetration</a:t>
          </a:r>
        </a:p>
      </dsp:txBody>
      <dsp:txXfrm>
        <a:off x="2140712" y="3592994"/>
        <a:ext cx="7816088" cy="565825"/>
      </dsp:txXfrm>
    </dsp:sp>
    <dsp:sp modelId="{5B39B4AD-5CDE-4AFE-BEA6-E9DE402DBBB5}">
      <dsp:nvSpPr>
        <dsp:cNvPr id="0" name=""/>
        <dsp:cNvSpPr/>
      </dsp:nvSpPr>
      <dsp:spPr>
        <a:xfrm>
          <a:off x="1991360" y="4158820"/>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xmlns="">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xmlns="">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xmlns="">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xmlns="">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xmlns="">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xmlns="">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xmlns="">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xmlns="">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8D90EF-656F-420A-BF99-BE10200EE10A}" type="datetimeFigureOut">
              <a:rPr lang="en-US" smtClean="0"/>
              <a:t>8/20/2020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016FD2-D14E-4E63-9BFF-6594E9353CC0}" type="slidenum">
              <a:rPr lang="en-US" smtClean="0"/>
              <a:t>‹#›</a:t>
            </a:fld>
            <a:endParaRPr lang="en-US"/>
          </a:p>
        </p:txBody>
      </p:sp>
    </p:spTree>
    <p:extLst>
      <p:ext uri="{BB962C8B-B14F-4D97-AF65-F5344CB8AC3E}">
        <p14:creationId xmlns:p14="http://schemas.microsoft.com/office/powerpoint/2010/main" val="3005573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3095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0445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1A207-CB57-4152-8FFF-432479C824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1436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182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3912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74254"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4254"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4924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1A207-CB57-4152-8FFF-432479C824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4113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1A207-CB57-4152-8FFF-432479C824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2017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1A207-CB57-4152-8FFF-432479C824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79162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1A207-CB57-4152-8FFF-432479C824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7925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7896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74254"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4254"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87418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71404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42295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2931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4995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016FD2-D14E-4E63-9BFF-6594E9353CC0}" type="slidenum">
              <a:rPr lang="en-US" smtClean="0"/>
              <a:t>25</a:t>
            </a:fld>
            <a:endParaRPr lang="en-US"/>
          </a:p>
        </p:txBody>
      </p:sp>
    </p:spTree>
    <p:extLst>
      <p:ext uri="{BB962C8B-B14F-4D97-AF65-F5344CB8AC3E}">
        <p14:creationId xmlns:p14="http://schemas.microsoft.com/office/powerpoint/2010/main" val="34158971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99C00F-3383-440A-BCD0-FE16E9E12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84293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53392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016FD2-D14E-4E63-9BFF-6594E9353CC0}" type="slidenum">
              <a:rPr lang="en-US" smtClean="0"/>
              <a:t>28</a:t>
            </a:fld>
            <a:endParaRPr lang="en-US"/>
          </a:p>
        </p:txBody>
      </p:sp>
    </p:spTree>
    <p:extLst>
      <p:ext uri="{BB962C8B-B14F-4D97-AF65-F5344CB8AC3E}">
        <p14:creationId xmlns:p14="http://schemas.microsoft.com/office/powerpoint/2010/main" val="12826610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03416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4765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1A207-CB57-4152-8FFF-432479C824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51032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4290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05079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50304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38940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82529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99C00F-3383-440A-BCD0-FE16E9E12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69791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99C00F-3383-440A-BCD0-FE16E9E12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40224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99C00F-3383-440A-BCD0-FE16E9E125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07971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48053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6464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1A207-CB57-4152-8FFF-432479C824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81020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90533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11793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76191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3172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0863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1936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74254"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4254"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7605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74254"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4254"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8950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1A207-CB57-4152-8FFF-432479C824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5422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USG Standard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01307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Main title USG Standard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7184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econdary slides USG Widescreen white">
    <p:spTree>
      <p:nvGrpSpPr>
        <p:cNvPr id="1" name=""/>
        <p:cNvGrpSpPr/>
        <p:nvPr/>
      </p:nvGrpSpPr>
      <p:grpSpPr>
        <a:xfrm>
          <a:off x="0" y="0"/>
          <a:ext cx="0" cy="0"/>
          <a:chOff x="0" y="0"/>
          <a:chExt cx="0" cy="0"/>
        </a:xfrm>
      </p:grpSpPr>
      <p:sp>
        <p:nvSpPr>
          <p:cNvPr id="2" name="Title 1"/>
          <p:cNvSpPr>
            <a:spLocks noGrp="1"/>
          </p:cNvSpPr>
          <p:nvPr>
            <p:ph type="title"/>
          </p:nvPr>
        </p:nvSpPr>
        <p:spPr>
          <a:xfrm>
            <a:off x="1625600" y="274639"/>
            <a:ext cx="9956800" cy="1143000"/>
          </a:xfrm>
        </p:spPr>
        <p:txBody>
          <a:bodyPr/>
          <a:lstStyle/>
          <a:p>
            <a:r>
              <a:rPr lang="en-US" dirty="0"/>
              <a:t>Click to edit Master title style</a:t>
            </a:r>
          </a:p>
        </p:txBody>
      </p:sp>
      <p:sp>
        <p:nvSpPr>
          <p:cNvPr id="3" name="Content Placeholder 2"/>
          <p:cNvSpPr>
            <a:spLocks noGrp="1"/>
          </p:cNvSpPr>
          <p:nvPr>
            <p:ph idx="1"/>
          </p:nvPr>
        </p:nvSpPr>
        <p:spPr/>
        <p:txBody>
          <a:bodyPr/>
          <a:lstStyle>
            <a:lvl2pPr>
              <a:defRPr>
                <a:latin typeface="Century Gothic"/>
                <a:cs typeface="Century Gothic"/>
              </a:defRPr>
            </a:lvl2pPr>
            <a:lvl3pPr>
              <a:defRPr>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118263845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422400" y="1600201"/>
            <a:ext cx="4876800" cy="4343400"/>
          </a:xfrm>
        </p:spPr>
        <p:txBody>
          <a:bodyPr/>
          <a:lstStyle>
            <a:lvl1pPr>
              <a:defRPr sz="2800"/>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502400" y="1600200"/>
            <a:ext cx="5080000" cy="4343400"/>
          </a:xfrm>
        </p:spPr>
        <p:txBody>
          <a:bodyPr/>
          <a:lstStyle>
            <a:lvl1pPr>
              <a:defRPr sz="2800"/>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2123175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2389717" y="5367340"/>
            <a:ext cx="7315200" cy="6524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2242871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6922" y="273050"/>
            <a:ext cx="4011084" cy="1162051"/>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5689600" y="273053"/>
            <a:ext cx="5892800" cy="5594349"/>
          </a:xfrm>
        </p:spPr>
        <p:txBody>
          <a:bodyPr/>
          <a:lstStyle>
            <a:lvl1pPr>
              <a:defRPr sz="3200"/>
            </a:lvl1pPr>
            <a:lvl2pPr>
              <a:defRPr sz="2800">
                <a:latin typeface="Century Gothic"/>
                <a:cs typeface="Century Gothic"/>
              </a:defRPr>
            </a:lvl2pPr>
            <a:lvl3pPr>
              <a:defRPr sz="2400">
                <a:latin typeface="Century Gothic"/>
                <a:cs typeface="Century Gothic"/>
              </a:defRPr>
            </a:lvl3pPr>
            <a:lvl4pPr>
              <a:defRPr sz="2000">
                <a:latin typeface="Century Gothic"/>
                <a:cs typeface="Century Gothic"/>
              </a:defRPr>
            </a:lvl4pPr>
            <a:lvl5pPr>
              <a:defRPr sz="2000">
                <a:latin typeface="Century Gothic"/>
                <a:cs typeface="Century Gothic"/>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576922" y="1435103"/>
            <a:ext cx="4011084"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3187610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Secondary slides USG Widescreen white">
    <p:spTree>
      <p:nvGrpSpPr>
        <p:cNvPr id="1" name=""/>
        <p:cNvGrpSpPr/>
        <p:nvPr/>
      </p:nvGrpSpPr>
      <p:grpSpPr>
        <a:xfrm>
          <a:off x="0" y="0"/>
          <a:ext cx="0" cy="0"/>
          <a:chOff x="0" y="0"/>
          <a:chExt cx="0" cy="0"/>
        </a:xfrm>
      </p:grpSpPr>
      <p:sp>
        <p:nvSpPr>
          <p:cNvPr id="2" name="Title 1"/>
          <p:cNvSpPr>
            <a:spLocks noGrp="1"/>
          </p:cNvSpPr>
          <p:nvPr>
            <p:ph type="title"/>
          </p:nvPr>
        </p:nvSpPr>
        <p:spPr>
          <a:xfrm>
            <a:off x="1625600" y="274639"/>
            <a:ext cx="9956800" cy="1143000"/>
          </a:xfrm>
        </p:spPr>
        <p:txBody>
          <a:bodyPr/>
          <a:lstStyle/>
          <a:p>
            <a:r>
              <a:rPr lang="en-US" dirty="0"/>
              <a:t>Click to edit Master title style</a:t>
            </a:r>
          </a:p>
        </p:txBody>
      </p:sp>
      <p:sp>
        <p:nvSpPr>
          <p:cNvPr id="3" name="Content Placeholder 2"/>
          <p:cNvSpPr>
            <a:spLocks noGrp="1"/>
          </p:cNvSpPr>
          <p:nvPr>
            <p:ph idx="1"/>
          </p:nvPr>
        </p:nvSpPr>
        <p:spPr/>
        <p:txBody>
          <a:bodyPr/>
          <a:lstStyle>
            <a:lvl2pPr>
              <a:defRPr>
                <a:latin typeface="Century Gothic"/>
                <a:cs typeface="Century Gothic"/>
              </a:defRPr>
            </a:lvl2pPr>
            <a:lvl3pPr>
              <a:defRPr>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170862589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422400" y="1600201"/>
            <a:ext cx="4876800" cy="4343400"/>
          </a:xfrm>
        </p:spPr>
        <p:txBody>
          <a:bodyPr/>
          <a:lstStyle>
            <a:lvl1pPr>
              <a:defRPr sz="2800"/>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502400" y="1600200"/>
            <a:ext cx="5080000" cy="4343400"/>
          </a:xfrm>
        </p:spPr>
        <p:txBody>
          <a:bodyPr/>
          <a:lstStyle>
            <a:lvl1pPr>
              <a:defRPr sz="2800"/>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1717542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2389717" y="5367340"/>
            <a:ext cx="7315200" cy="6524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3637319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6922" y="273050"/>
            <a:ext cx="4011084" cy="1162051"/>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5689600" y="273053"/>
            <a:ext cx="5892800" cy="5594349"/>
          </a:xfrm>
        </p:spPr>
        <p:txBody>
          <a:bodyPr/>
          <a:lstStyle>
            <a:lvl1pPr>
              <a:defRPr sz="3200"/>
            </a:lvl1pPr>
            <a:lvl2pPr>
              <a:defRPr sz="2800">
                <a:latin typeface="Century Gothic"/>
                <a:cs typeface="Century Gothic"/>
              </a:defRPr>
            </a:lvl2pPr>
            <a:lvl3pPr>
              <a:defRPr sz="2400">
                <a:latin typeface="Century Gothic"/>
                <a:cs typeface="Century Gothic"/>
              </a:defRPr>
            </a:lvl3pPr>
            <a:lvl4pPr>
              <a:defRPr sz="2000">
                <a:latin typeface="Century Gothic"/>
                <a:cs typeface="Century Gothic"/>
              </a:defRPr>
            </a:lvl4pPr>
            <a:lvl5pPr>
              <a:defRPr sz="2000">
                <a:latin typeface="Century Gothic"/>
                <a:cs typeface="Century Gothic"/>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576922" y="1435103"/>
            <a:ext cx="4011084"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33313476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3.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138" y="389726"/>
            <a:ext cx="6965412" cy="1168685"/>
          </a:xfrm>
          <a:prstGeom prst="rect">
            <a:avLst/>
          </a:prstGeom>
        </p:spPr>
      </p:pic>
      <p:sp>
        <p:nvSpPr>
          <p:cNvPr id="2" name="Title Placeholder 1"/>
          <p:cNvSpPr>
            <a:spLocks noGrp="1"/>
          </p:cNvSpPr>
          <p:nvPr>
            <p:ph type="title"/>
          </p:nvPr>
        </p:nvSpPr>
        <p:spPr>
          <a:xfrm>
            <a:off x="838200" y="3030682"/>
            <a:ext cx="10515600" cy="1325563"/>
          </a:xfrm>
          <a:prstGeom prst="rect">
            <a:avLst/>
          </a:prstGeom>
        </p:spPr>
        <p:txBody>
          <a:bodyPr vert="horz" lIns="91440" tIns="45720" rIns="91440" bIns="45720" rtlCol="0" anchor="ctr" anchorCtr="1">
            <a:normAutofit/>
          </a:bodyPr>
          <a:lstStyle/>
          <a:p>
            <a:r>
              <a:rPr lang="en-US"/>
              <a:t>Click to edit Master title style</a:t>
            </a:r>
          </a:p>
        </p:txBody>
      </p:sp>
    </p:spTree>
    <p:extLst>
      <p:ext uri="{BB962C8B-B14F-4D97-AF65-F5344CB8AC3E}">
        <p14:creationId xmlns:p14="http://schemas.microsoft.com/office/powerpoint/2010/main" val="1851356267"/>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25600" y="274639"/>
            <a:ext cx="9956800" cy="1143000"/>
          </a:xfrm>
          <a:prstGeom prst="rect">
            <a:avLst/>
          </a:prstGeom>
        </p:spPr>
        <p:txBody>
          <a:bodyPr vert="horz" lIns="91440" tIns="45720" rIns="91440" bIns="45720" rtlCol="0" anchor="ctr">
            <a:normAutofit/>
          </a:bodyPr>
          <a:lstStyle/>
          <a:p>
            <a:r>
              <a:rPr lang="en-US" dirty="0"/>
              <a:t>Page Title</a:t>
            </a:r>
          </a:p>
        </p:txBody>
      </p:sp>
      <p:sp>
        <p:nvSpPr>
          <p:cNvPr id="3" name="Text Placeholder 2"/>
          <p:cNvSpPr>
            <a:spLocks noGrp="1"/>
          </p:cNvSpPr>
          <p:nvPr>
            <p:ph type="body" idx="1"/>
          </p:nvPr>
        </p:nvSpPr>
        <p:spPr>
          <a:xfrm>
            <a:off x="1625600" y="1600201"/>
            <a:ext cx="9956800" cy="4191000"/>
          </a:xfrm>
          <a:prstGeom prst="rect">
            <a:avLst/>
          </a:prstGeom>
        </p:spPr>
        <p:txBody>
          <a:bodyPr vert="horz" lIns="91440" tIns="45720" rIns="91440" bIns="45720" rtlCol="0">
            <a:normAutofit/>
          </a:bodyPr>
          <a:lstStyle/>
          <a:p>
            <a:pPr lvl="0"/>
            <a:r>
              <a:rPr lang="en-US" dirty="0"/>
              <a:t>Click to add text</a:t>
            </a:r>
          </a:p>
        </p:txBody>
      </p:sp>
      <p:cxnSp>
        <p:nvCxnSpPr>
          <p:cNvPr id="9" name="Straight Connector 8"/>
          <p:cNvCxnSpPr/>
          <p:nvPr/>
        </p:nvCxnSpPr>
        <p:spPr>
          <a:xfrm flipV="1">
            <a:off x="256032" y="228600"/>
            <a:ext cx="0" cy="5740400"/>
          </a:xfrm>
          <a:prstGeom prst="line">
            <a:avLst/>
          </a:prstGeom>
          <a:ln>
            <a:solidFill>
              <a:srgbClr val="0038A8"/>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016000" y="6635496"/>
            <a:ext cx="10769600" cy="0"/>
          </a:xfrm>
          <a:prstGeom prst="line">
            <a:avLst/>
          </a:prstGeom>
          <a:ln>
            <a:solidFill>
              <a:srgbClr val="0038A8"/>
            </a:solidFill>
          </a:ln>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203200" y="6068565"/>
            <a:ext cx="3352800" cy="562546"/>
          </a:xfrm>
          <a:prstGeom prst="rect">
            <a:avLst/>
          </a:prstGeom>
        </p:spPr>
      </p:pic>
      <p:sp>
        <p:nvSpPr>
          <p:cNvPr id="4" name="Slide Number Placeholder 3"/>
          <p:cNvSpPr>
            <a:spLocks noGrp="1"/>
          </p:cNvSpPr>
          <p:nvPr>
            <p:ph type="sldNum" sz="quarter" idx="4"/>
          </p:nvPr>
        </p:nvSpPr>
        <p:spPr>
          <a:xfrm>
            <a:off x="10846232" y="6230114"/>
            <a:ext cx="736168" cy="366183"/>
          </a:xfrm>
          <a:prstGeom prst="rect">
            <a:avLst/>
          </a:prstGeom>
        </p:spPr>
        <p:txBody>
          <a:bodyPr vert="horz" lIns="91440" tIns="45720" rIns="91440" bIns="45720" rtlCol="0" anchor="ctr"/>
          <a:lstStyle>
            <a:lvl1pPr algn="r">
              <a:defRPr sz="1200">
                <a:solidFill>
                  <a:schemeClr val="tx1"/>
                </a:solidFill>
                <a:latin typeface="Century Gothic"/>
                <a:cs typeface="Century Gothic"/>
              </a:defRPr>
            </a:lvl1p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11288879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hf hdr="0" ftr="0" dt="0"/>
  <p:txStyles>
    <p:titleStyle>
      <a:lvl1pPr marL="0" marR="0" indent="0" algn="ctr" defTabSz="914400" rtl="0" eaLnBrk="1" fontAlgn="auto" latinLnBrk="0" hangingPunct="1">
        <a:lnSpc>
          <a:spcPct val="100000"/>
        </a:lnSpc>
        <a:spcBef>
          <a:spcPct val="0"/>
        </a:spcBef>
        <a:spcAft>
          <a:spcPts val="0"/>
        </a:spcAft>
        <a:buClrTx/>
        <a:buSzTx/>
        <a:buFontTx/>
        <a:buNone/>
        <a:tabLst/>
        <a:defRPr sz="3600" kern="1200">
          <a:solidFill>
            <a:schemeClr val="tx1"/>
          </a:solidFill>
          <a:latin typeface="Century Gothic"/>
          <a:ea typeface="+mj-ea"/>
          <a:cs typeface="Century Gothic"/>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a:ea typeface="+mn-ea"/>
          <a:cs typeface="Century Gothic"/>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25600" y="274639"/>
            <a:ext cx="9956800" cy="1143000"/>
          </a:xfrm>
          <a:prstGeom prst="rect">
            <a:avLst/>
          </a:prstGeom>
        </p:spPr>
        <p:txBody>
          <a:bodyPr vert="horz" lIns="91440" tIns="45720" rIns="91440" bIns="45720" rtlCol="0" anchor="ctr">
            <a:normAutofit/>
          </a:bodyPr>
          <a:lstStyle/>
          <a:p>
            <a:r>
              <a:rPr lang="en-US" dirty="0"/>
              <a:t>Page Title</a:t>
            </a:r>
          </a:p>
        </p:txBody>
      </p:sp>
      <p:sp>
        <p:nvSpPr>
          <p:cNvPr id="3" name="Text Placeholder 2"/>
          <p:cNvSpPr>
            <a:spLocks noGrp="1"/>
          </p:cNvSpPr>
          <p:nvPr>
            <p:ph type="body" idx="1"/>
          </p:nvPr>
        </p:nvSpPr>
        <p:spPr>
          <a:xfrm>
            <a:off x="1625600" y="1600201"/>
            <a:ext cx="9956800" cy="4191000"/>
          </a:xfrm>
          <a:prstGeom prst="rect">
            <a:avLst/>
          </a:prstGeom>
        </p:spPr>
        <p:txBody>
          <a:bodyPr vert="horz" lIns="91440" tIns="45720" rIns="91440" bIns="45720" rtlCol="0">
            <a:normAutofit/>
          </a:bodyPr>
          <a:lstStyle/>
          <a:p>
            <a:pPr lvl="0"/>
            <a:r>
              <a:rPr lang="en-US" dirty="0"/>
              <a:t>Click to add text</a:t>
            </a:r>
          </a:p>
        </p:txBody>
      </p:sp>
      <p:cxnSp>
        <p:nvCxnSpPr>
          <p:cNvPr id="9" name="Straight Connector 8"/>
          <p:cNvCxnSpPr/>
          <p:nvPr/>
        </p:nvCxnSpPr>
        <p:spPr>
          <a:xfrm flipV="1">
            <a:off x="256032" y="228600"/>
            <a:ext cx="0" cy="5740400"/>
          </a:xfrm>
          <a:prstGeom prst="line">
            <a:avLst/>
          </a:prstGeom>
          <a:ln>
            <a:solidFill>
              <a:srgbClr val="0038A8"/>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016000" y="6635496"/>
            <a:ext cx="10769600" cy="0"/>
          </a:xfrm>
          <a:prstGeom prst="line">
            <a:avLst/>
          </a:prstGeom>
          <a:ln>
            <a:solidFill>
              <a:srgbClr val="0038A8"/>
            </a:solidFill>
          </a:ln>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3200" y="6068565"/>
            <a:ext cx="3352800" cy="562546"/>
          </a:xfrm>
          <a:prstGeom prst="rect">
            <a:avLst/>
          </a:prstGeom>
        </p:spPr>
      </p:pic>
      <p:sp>
        <p:nvSpPr>
          <p:cNvPr id="4" name="Slide Number Placeholder 3"/>
          <p:cNvSpPr>
            <a:spLocks noGrp="1"/>
          </p:cNvSpPr>
          <p:nvPr>
            <p:ph type="sldNum" sz="quarter" idx="4"/>
          </p:nvPr>
        </p:nvSpPr>
        <p:spPr>
          <a:xfrm>
            <a:off x="10846232" y="6230114"/>
            <a:ext cx="736168" cy="366183"/>
          </a:xfrm>
          <a:prstGeom prst="rect">
            <a:avLst/>
          </a:prstGeom>
        </p:spPr>
        <p:txBody>
          <a:bodyPr vert="horz" lIns="91440" tIns="45720" rIns="91440" bIns="45720" rtlCol="0" anchor="ctr"/>
          <a:lstStyle>
            <a:lvl1pPr algn="r">
              <a:defRPr sz="1200">
                <a:solidFill>
                  <a:schemeClr val="tx1"/>
                </a:solidFill>
                <a:latin typeface="Century Gothic"/>
                <a:cs typeface="Century Gothic"/>
              </a:defRPr>
            </a:lvl1p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144417958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Lst>
  <p:hf hdr="0" ftr="0" dt="0"/>
  <p:txStyles>
    <p:titleStyle>
      <a:lvl1pPr marL="0" marR="0" indent="0" algn="ctr" defTabSz="914400" rtl="0" eaLnBrk="1" fontAlgn="auto" latinLnBrk="0" hangingPunct="1">
        <a:lnSpc>
          <a:spcPct val="100000"/>
        </a:lnSpc>
        <a:spcBef>
          <a:spcPct val="0"/>
        </a:spcBef>
        <a:spcAft>
          <a:spcPts val="0"/>
        </a:spcAft>
        <a:buClrTx/>
        <a:buSzTx/>
        <a:buFontTx/>
        <a:buNone/>
        <a:tabLst/>
        <a:defRPr sz="3600" kern="1200">
          <a:solidFill>
            <a:schemeClr val="tx1"/>
          </a:solidFill>
          <a:latin typeface="Century Gothic"/>
          <a:ea typeface="+mj-ea"/>
          <a:cs typeface="Century Gothic"/>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a:ea typeface="+mn-ea"/>
          <a:cs typeface="Century Gothic"/>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s://creativecommons.org/licenses/by-sa/3.0/" TargetMode="External"/><Relationship Id="rId4" Type="http://schemas.openxmlformats.org/officeDocument/2006/relationships/hyperlink" Target="https://geobrava.wordpress.com/2015/08/07/why-digital-transformation-is-about-survival-of-the-fittest/"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hyperlink" Target="https://carstenknoch.com/2008/02/what-you-need-to-know-about-knowledge-management-pt-1/"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File:New_Zealand_Permanent_Warning_-_Merging_Traffic_Left_and_Right.svg"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hyperlink" Target="https://creativecommons.org/licenses/by-nc-sa/3.0/" TargetMode="External"/><Relationship Id="rId4" Type="http://schemas.openxmlformats.org/officeDocument/2006/relationships/hyperlink" Target="https://www.flickr.com/photos/cityofelkcity/2492542667"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hyperlink" Target="https://creativecommons.org/licenses/by-nc-sa/3.0/" TargetMode="External"/><Relationship Id="rId4" Type="http://schemas.openxmlformats.org/officeDocument/2006/relationships/hyperlink" Target="http://www.themichaelteaching.com/sessions/channeling/on-channels-and-channeling/"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hyperlink" Target="https://creativecommons.org/licenses/by-nc/3.0/" TargetMode="External"/><Relationship Id="rId4" Type="http://schemas.openxmlformats.org/officeDocument/2006/relationships/hyperlink" Target="http://www.pngall.com/scales-pn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hyperlink" Target="https://creativecommons.org/licenses/by-nc-nd/3.0/" TargetMode="External"/><Relationship Id="rId4" Type="http://schemas.openxmlformats.org/officeDocument/2006/relationships/hyperlink" Target="http://writersally.blogspot.com/2015/12/iwsgprepping-for-next-step.html"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hyperlink" Target="https://creativecommons.org/licenses/by-nc-sa/3.0/" TargetMode="External"/><Relationship Id="rId4" Type="http://schemas.openxmlformats.org/officeDocument/2006/relationships/hyperlink" Target="http://asesordecalidad.blogspot.com/2015/02/listado-de-procedimientos-segun-iso.html"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creativecommons.org/licenses/by-nd/3.0/" TargetMode="External"/><Relationship Id="rId4" Type="http://schemas.openxmlformats.org/officeDocument/2006/relationships/hyperlink" Target="http://www.physicaltherapistalliance.com/physical-therapy-boundari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199" y="2250742"/>
            <a:ext cx="10515600" cy="1905162"/>
          </a:xfrm>
        </p:spPr>
        <p:txBody>
          <a:bodyPr>
            <a:normAutofit fontScale="90000"/>
          </a:bodyPr>
          <a:lstStyle/>
          <a:p>
            <a:r>
              <a:rPr lang="en-US" b="1" dirty="0"/>
              <a:t>Hearing Panelist Refresher Training  </a:t>
            </a:r>
            <a:br>
              <a:rPr lang="en-US" b="1" dirty="0"/>
            </a:br>
            <a:r>
              <a:rPr lang="en-US" dirty="0"/>
              <a:t/>
            </a:r>
            <a:br>
              <a:rPr lang="en-US" dirty="0"/>
            </a:br>
            <a:r>
              <a:rPr lang="en-US" dirty="0"/>
              <a:t>Fall 2020  </a:t>
            </a:r>
            <a:endParaRPr lang="en-US" sz="6700" dirty="0"/>
          </a:p>
        </p:txBody>
      </p:sp>
      <p:sp>
        <p:nvSpPr>
          <p:cNvPr id="2" name="TextBox 1">
            <a:extLst>
              <a:ext uri="{FF2B5EF4-FFF2-40B4-BE49-F238E27FC236}">
                <a16:creationId xmlns:a16="http://schemas.microsoft.com/office/drawing/2014/main" id="{A068BBC0-0291-4DF6-9CD0-391E33829A57}"/>
              </a:ext>
            </a:extLst>
          </p:cNvPr>
          <p:cNvSpPr txBox="1"/>
          <p:nvPr/>
        </p:nvSpPr>
        <p:spPr>
          <a:xfrm>
            <a:off x="3106615" y="5029200"/>
            <a:ext cx="5978769"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38A8"/>
                </a:solidFill>
                <a:effectLst/>
                <a:uLnTx/>
                <a:uFillTx/>
                <a:latin typeface="Calibri"/>
                <a:ea typeface="+mn-ea"/>
                <a:cs typeface="+mn-cs"/>
              </a:rPr>
              <a:t>Na’Tasha Webb-Prather </a:t>
            </a:r>
            <a:r>
              <a:rPr kumimoji="0" lang="en-US" sz="2400" b="0" i="0" u="none" strike="noStrike" kern="1200" cap="none" spc="0" normalizeH="0" baseline="0" noProof="0" dirty="0">
                <a:ln>
                  <a:noFill/>
                </a:ln>
                <a:solidFill>
                  <a:prstClr val="black"/>
                </a:solidFill>
                <a:effectLst/>
                <a:uLnTx/>
                <a:uFillTx/>
                <a:latin typeface="Calibri"/>
                <a:ea typeface="+mn-ea"/>
                <a:cs typeface="+mn-cs"/>
              </a:rPr>
              <a:t/>
            </a:r>
            <a:br>
              <a:rPr kumimoji="0" lang="en-US" sz="2400" b="0" i="0" u="none" strike="noStrike" kern="1200" cap="none" spc="0" normalizeH="0" baseline="0" noProof="0" dirty="0">
                <a:ln>
                  <a:noFill/>
                </a:ln>
                <a:solidFill>
                  <a:prstClr val="black"/>
                </a:solidFill>
                <a:effectLst/>
                <a:uLnTx/>
                <a:uFillTx/>
                <a:latin typeface="Calibri"/>
                <a:ea typeface="+mn-ea"/>
                <a:cs typeface="+mn-cs"/>
              </a:rPr>
            </a:br>
            <a:r>
              <a:rPr kumimoji="0" lang="en-US" sz="2400" b="0" i="0" u="none" strike="noStrike" kern="1200" cap="none" spc="0" normalizeH="0" baseline="0" noProof="0" dirty="0">
                <a:ln>
                  <a:noFill/>
                </a:ln>
                <a:solidFill>
                  <a:prstClr val="black"/>
                </a:solidFill>
                <a:effectLst/>
                <a:uLnTx/>
                <a:uFillTx/>
                <a:latin typeface="Calibri"/>
                <a:ea typeface="+mn-ea"/>
                <a:cs typeface="+mn-cs"/>
              </a:rPr>
              <a:t>System Director for Equity &amp; Investigations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Legal Counsel  </a:t>
            </a:r>
          </a:p>
        </p:txBody>
      </p:sp>
    </p:spTree>
    <p:extLst>
      <p:ext uri="{BB962C8B-B14F-4D97-AF65-F5344CB8AC3E}">
        <p14:creationId xmlns:p14="http://schemas.microsoft.com/office/powerpoint/2010/main" val="345526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5C84E-94EE-4CCA-AE6A-26403DC914E2}"/>
              </a:ext>
            </a:extLst>
          </p:cNvPr>
          <p:cNvSpPr>
            <a:spLocks noGrp="1"/>
          </p:cNvSpPr>
          <p:nvPr>
            <p:ph type="title"/>
          </p:nvPr>
        </p:nvSpPr>
        <p:spPr/>
        <p:txBody>
          <a:bodyPr>
            <a:normAutofit/>
          </a:bodyPr>
          <a:lstStyle/>
          <a:p>
            <a:r>
              <a:rPr lang="en-US" b="1" dirty="0"/>
              <a:t>Updated Sexual Misconduct Policy</a:t>
            </a:r>
          </a:p>
        </p:txBody>
      </p:sp>
    </p:spTree>
    <p:extLst>
      <p:ext uri="{BB962C8B-B14F-4D97-AF65-F5344CB8AC3E}">
        <p14:creationId xmlns:p14="http://schemas.microsoft.com/office/powerpoint/2010/main" val="1322790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E6FED262-47B7-452B-9C7F-59D3AFEFF587}"/>
              </a:ext>
            </a:extLst>
          </p:cNvPr>
          <p:cNvGraphicFramePr>
            <a:graphicFrameLocks noGrp="1"/>
          </p:cNvGraphicFramePr>
          <p:nvPr>
            <p:ph idx="1"/>
          </p:nvPr>
        </p:nvGraphicFramePr>
        <p:xfrm>
          <a:off x="315310" y="261703"/>
          <a:ext cx="11267090" cy="55294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0337BF9F-D344-418D-B4CB-F1AF57EB9DC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1617942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93D27-3BF3-4397-8EB3-1B528214939E}"/>
              </a:ext>
            </a:extLst>
          </p:cNvPr>
          <p:cNvSpPr>
            <a:spLocks noGrp="1"/>
          </p:cNvSpPr>
          <p:nvPr>
            <p:ph type="title"/>
          </p:nvPr>
        </p:nvSpPr>
        <p:spPr>
          <a:xfrm>
            <a:off x="1422400" y="261703"/>
            <a:ext cx="9956800" cy="1143000"/>
          </a:xfrm>
        </p:spPr>
        <p:txBody>
          <a:bodyPr/>
          <a:lstStyle/>
          <a:p>
            <a:r>
              <a:rPr lang="en-US" b="1" dirty="0"/>
              <a:t>What Has Changed? </a:t>
            </a:r>
          </a:p>
        </p:txBody>
      </p:sp>
      <p:sp>
        <p:nvSpPr>
          <p:cNvPr id="3" name="Content Placeholder 2">
            <a:extLst>
              <a:ext uri="{FF2B5EF4-FFF2-40B4-BE49-F238E27FC236}">
                <a16:creationId xmlns:a16="http://schemas.microsoft.com/office/drawing/2014/main" id="{21FEDD3C-6CF9-473E-ABC8-4D266882874C}"/>
              </a:ext>
            </a:extLst>
          </p:cNvPr>
          <p:cNvSpPr>
            <a:spLocks noGrp="1"/>
          </p:cNvSpPr>
          <p:nvPr>
            <p:ph sz="half" idx="1"/>
          </p:nvPr>
        </p:nvSpPr>
        <p:spPr>
          <a:xfrm>
            <a:off x="609600" y="1178169"/>
            <a:ext cx="5328138" cy="4893683"/>
          </a:xfrm>
        </p:spPr>
        <p:txBody>
          <a:bodyPr>
            <a:normAutofit fontScale="77500" lnSpcReduction="20000"/>
          </a:bodyPr>
          <a:lstStyle/>
          <a:p>
            <a:pPr>
              <a:lnSpc>
                <a:spcPct val="160000"/>
              </a:lnSpc>
            </a:pPr>
            <a:r>
              <a:rPr lang="en-US" dirty="0"/>
              <a:t>Definitions of Prohibited Conduct </a:t>
            </a:r>
          </a:p>
          <a:p>
            <a:pPr>
              <a:lnSpc>
                <a:spcPct val="160000"/>
              </a:lnSpc>
            </a:pPr>
            <a:r>
              <a:rPr lang="en-US" dirty="0"/>
              <a:t>Title IX Jurisdiction </a:t>
            </a:r>
          </a:p>
          <a:p>
            <a:pPr>
              <a:lnSpc>
                <a:spcPct val="160000"/>
              </a:lnSpc>
            </a:pPr>
            <a:r>
              <a:rPr lang="en-US" dirty="0"/>
              <a:t>Provisions on Retaliation, Amnesty, False Statements </a:t>
            </a:r>
          </a:p>
          <a:p>
            <a:pPr>
              <a:lnSpc>
                <a:spcPct val="160000"/>
              </a:lnSpc>
            </a:pPr>
            <a:r>
              <a:rPr lang="en-US" dirty="0"/>
              <a:t>Role of Advisors</a:t>
            </a:r>
          </a:p>
          <a:p>
            <a:pPr>
              <a:lnSpc>
                <a:spcPct val="160000"/>
              </a:lnSpc>
            </a:pPr>
            <a:r>
              <a:rPr lang="en-US" dirty="0"/>
              <a:t>Adjudication Process </a:t>
            </a:r>
          </a:p>
          <a:p>
            <a:pPr>
              <a:lnSpc>
                <a:spcPct val="160000"/>
              </a:lnSpc>
            </a:pPr>
            <a:r>
              <a:rPr lang="en-US" dirty="0"/>
              <a:t>Timeframe for Completion </a:t>
            </a:r>
          </a:p>
          <a:p>
            <a:pPr>
              <a:lnSpc>
                <a:spcPct val="160000"/>
              </a:lnSpc>
            </a:pPr>
            <a:r>
              <a:rPr lang="en-US" dirty="0"/>
              <a:t>More...</a:t>
            </a:r>
          </a:p>
        </p:txBody>
      </p:sp>
      <p:pic>
        <p:nvPicPr>
          <p:cNvPr id="7" name="Content Placeholder 6" descr="A close up of a street sign in front of a cloudy blue sky&#10;&#10;Description automatically generated">
            <a:extLst>
              <a:ext uri="{FF2B5EF4-FFF2-40B4-BE49-F238E27FC236}">
                <a16:creationId xmlns:a16="http://schemas.microsoft.com/office/drawing/2014/main" id="{7833E355-7950-4B6F-8D84-7E971AD10A8E}"/>
              </a:ext>
            </a:extLst>
          </p:cNvPr>
          <p:cNvPicPr>
            <a:picLocks noGrp="1" noChangeAspect="1"/>
          </p:cNvPicPr>
          <p:nvPr>
            <p:ph sz="half" idx="2"/>
          </p:nvPr>
        </p:nvPicPr>
        <p:blipFill>
          <a:blip r:embed="rId3">
            <a:extLst>
              <a:ext uri="{837473B0-CC2E-450A-ABE3-18F120FF3D39}">
                <a1611:picAttrSrcUrl xmlns:a1611="http://schemas.microsoft.com/office/drawing/2016/11/main" xmlns="" r:id="rId4"/>
              </a:ext>
            </a:extLst>
          </a:blip>
          <a:stretch>
            <a:fillRect/>
          </a:stretch>
        </p:blipFill>
        <p:spPr>
          <a:xfrm>
            <a:off x="6502400" y="2080063"/>
            <a:ext cx="5080000" cy="3383674"/>
          </a:xfrm>
        </p:spPr>
      </p:pic>
      <p:sp>
        <p:nvSpPr>
          <p:cNvPr id="5" name="Slide Number Placeholder 4">
            <a:extLst>
              <a:ext uri="{FF2B5EF4-FFF2-40B4-BE49-F238E27FC236}">
                <a16:creationId xmlns:a16="http://schemas.microsoft.com/office/drawing/2014/main" id="{31808005-ED64-4B42-BE57-9C3A530DF3DF}"/>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8" name="TextBox 7">
            <a:extLst>
              <a:ext uri="{FF2B5EF4-FFF2-40B4-BE49-F238E27FC236}">
                <a16:creationId xmlns:a16="http://schemas.microsoft.com/office/drawing/2014/main" id="{51B2DE15-3A2B-401E-9E33-5E79871C677C}"/>
              </a:ext>
            </a:extLst>
          </p:cNvPr>
          <p:cNvSpPr txBox="1"/>
          <p:nvPr/>
        </p:nvSpPr>
        <p:spPr>
          <a:xfrm>
            <a:off x="6502400" y="5463737"/>
            <a:ext cx="5080000"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a:ea typeface="+mn-ea"/>
                <a:cs typeface="+mn-cs"/>
                <a:hlinkClick r:id="rId4" tooltip="https://geobrava.wordpress.com/2015/08/07/why-digital-transformation-is-about-survival-of-the-fittest/"/>
              </a:rPr>
              <a:t>This Photo</a:t>
            </a:r>
            <a:r>
              <a:rPr kumimoji="0" lang="en-US" sz="900" b="0" i="0" u="none" strike="noStrike" kern="1200" cap="none" spc="0" normalizeH="0" baseline="0" noProof="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a:ea typeface="+mn-ea"/>
                <a:cs typeface="+mn-cs"/>
                <a:hlinkClick r:id="rId5" tooltip="https://creativecommons.org/licenses/by-sa/3.0/"/>
              </a:rPr>
              <a:t>CC BY-SA</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6141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09E133-4FA4-482E-A4BA-B14D1A4BA7BE}"/>
              </a:ext>
            </a:extLst>
          </p:cNvPr>
          <p:cNvSpPr>
            <a:spLocks noGrp="1"/>
          </p:cNvSpPr>
          <p:nvPr>
            <p:ph type="title"/>
          </p:nvPr>
        </p:nvSpPr>
        <p:spPr>
          <a:xfrm>
            <a:off x="1117600" y="232755"/>
            <a:ext cx="9956800" cy="1143000"/>
          </a:xfrm>
        </p:spPr>
        <p:txBody>
          <a:bodyPr/>
          <a:lstStyle/>
          <a:p>
            <a:r>
              <a:rPr lang="en-US" b="1" dirty="0"/>
              <a:t>What Has Remained the Same? </a:t>
            </a:r>
          </a:p>
        </p:txBody>
      </p:sp>
      <p:sp>
        <p:nvSpPr>
          <p:cNvPr id="6" name="Content Placeholder 5">
            <a:extLst>
              <a:ext uri="{FF2B5EF4-FFF2-40B4-BE49-F238E27FC236}">
                <a16:creationId xmlns:a16="http://schemas.microsoft.com/office/drawing/2014/main" id="{1289B0B3-83B9-4A87-B73E-F890B6ABED08}"/>
              </a:ext>
            </a:extLst>
          </p:cNvPr>
          <p:cNvSpPr>
            <a:spLocks noGrp="1"/>
          </p:cNvSpPr>
          <p:nvPr>
            <p:ph idx="1"/>
          </p:nvPr>
        </p:nvSpPr>
        <p:spPr>
          <a:xfrm>
            <a:off x="902043" y="1252187"/>
            <a:ext cx="10680357" cy="4854359"/>
          </a:xfrm>
        </p:spPr>
        <p:txBody>
          <a:bodyPr>
            <a:normAutofit fontScale="85000" lnSpcReduction="20000"/>
          </a:bodyPr>
          <a:lstStyle/>
          <a:p>
            <a:pPr>
              <a:lnSpc>
                <a:spcPct val="160000"/>
              </a:lnSpc>
            </a:pPr>
            <a:r>
              <a:rPr lang="en-US" dirty="0"/>
              <a:t>Scope of Sexual Misconduct </a:t>
            </a:r>
          </a:p>
          <a:p>
            <a:pPr>
              <a:lnSpc>
                <a:spcPct val="160000"/>
              </a:lnSpc>
            </a:pPr>
            <a:r>
              <a:rPr lang="en-US" dirty="0"/>
              <a:t>Jurisdictional reach of Sexual Misconduct </a:t>
            </a:r>
          </a:p>
          <a:p>
            <a:pPr>
              <a:lnSpc>
                <a:spcPct val="160000"/>
              </a:lnSpc>
            </a:pPr>
            <a:r>
              <a:rPr lang="en-US" dirty="0"/>
              <a:t>Responsible/Confidential/Privileged Employee designations </a:t>
            </a:r>
          </a:p>
          <a:p>
            <a:pPr>
              <a:lnSpc>
                <a:spcPct val="160000"/>
              </a:lnSpc>
            </a:pPr>
            <a:r>
              <a:rPr lang="en-US" dirty="0"/>
              <a:t>Definition of consent and incapacitation</a:t>
            </a:r>
          </a:p>
          <a:p>
            <a:pPr>
              <a:lnSpc>
                <a:spcPct val="160000"/>
              </a:lnSpc>
            </a:pPr>
            <a:r>
              <a:rPr lang="en-US" dirty="0"/>
              <a:t>Standard of evidence </a:t>
            </a:r>
          </a:p>
          <a:p>
            <a:pPr>
              <a:lnSpc>
                <a:spcPct val="160000"/>
              </a:lnSpc>
            </a:pPr>
            <a:r>
              <a:rPr lang="en-US" dirty="0"/>
              <a:t>System Office oversight </a:t>
            </a:r>
          </a:p>
          <a:p>
            <a:pPr>
              <a:lnSpc>
                <a:spcPct val="160000"/>
              </a:lnSpc>
            </a:pPr>
            <a:r>
              <a:rPr lang="en-US" dirty="0"/>
              <a:t>Support services and Interim measures</a:t>
            </a:r>
          </a:p>
          <a:p>
            <a:endParaRPr lang="en-US" dirty="0"/>
          </a:p>
        </p:txBody>
      </p:sp>
      <p:sp>
        <p:nvSpPr>
          <p:cNvPr id="15" name="Slide Number Placeholder 4">
            <a:extLst>
              <a:ext uri="{FF2B5EF4-FFF2-40B4-BE49-F238E27FC236}">
                <a16:creationId xmlns:a16="http://schemas.microsoft.com/office/drawing/2014/main" id="{667F7CC6-1FFF-4F12-BF6E-7EAD29EF57AC}"/>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60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967308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FDCBC-9A19-4522-B81E-A57472A253CC}"/>
              </a:ext>
            </a:extLst>
          </p:cNvPr>
          <p:cNvSpPr>
            <a:spLocks noGrp="1"/>
          </p:cNvSpPr>
          <p:nvPr>
            <p:ph type="title"/>
          </p:nvPr>
        </p:nvSpPr>
        <p:spPr/>
        <p:txBody>
          <a:bodyPr>
            <a:normAutofit fontScale="90000"/>
          </a:bodyPr>
          <a:lstStyle/>
          <a:p>
            <a:r>
              <a:rPr lang="en-US" b="1" dirty="0"/>
              <a:t>Prohibited Conduct: Definitions &amp; Jurisdiction </a:t>
            </a:r>
          </a:p>
        </p:txBody>
      </p:sp>
    </p:spTree>
    <p:extLst>
      <p:ext uri="{BB962C8B-B14F-4D97-AF65-F5344CB8AC3E}">
        <p14:creationId xmlns:p14="http://schemas.microsoft.com/office/powerpoint/2010/main" val="4126237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Key Categories of Prohibited Conduct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graphicFrame>
        <p:nvGraphicFramePr>
          <p:cNvPr id="5" name="Content Placeholder 4"/>
          <p:cNvGraphicFramePr>
            <a:graphicFrameLocks noGrp="1"/>
          </p:cNvGraphicFramePr>
          <p:nvPr>
            <p:ph idx="1"/>
          </p:nvPr>
        </p:nvGraphicFramePr>
        <p:xfrm>
          <a:off x="1625600" y="1600200"/>
          <a:ext cx="99568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7446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Dating Violence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9"/>
          <p:cNvSpPr>
            <a:spLocks noChangeArrowheads="1"/>
          </p:cNvSpPr>
          <p:nvPr/>
        </p:nvSpPr>
        <p:spPr bwMode="auto">
          <a:xfrm>
            <a:off x="1283570" y="1417639"/>
            <a:ext cx="9956800" cy="3939540"/>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black"/>
                </a:solidFill>
                <a:effectLst/>
                <a:uLnTx/>
                <a:uFillTx/>
                <a:latin typeface="Georgia" charset="0"/>
                <a:ea typeface="+mn-ea"/>
                <a:cs typeface="+mn-cs"/>
              </a:rPr>
              <a:t>Violence</a:t>
            </a:r>
            <a:r>
              <a:rPr kumimoji="0" lang="en-US" sz="2500" b="0" i="0" u="none" strike="noStrike" kern="1200" cap="none" spc="0" normalizeH="0" baseline="0" noProof="0" dirty="0">
                <a:ln>
                  <a:noFill/>
                </a:ln>
                <a:solidFill>
                  <a:prstClr val="black"/>
                </a:solidFill>
                <a:effectLst/>
                <a:uLnTx/>
                <a:uFillTx/>
                <a:latin typeface="Georgia" charset="0"/>
                <a:ea typeface="+mn-ea"/>
                <a:cs typeface="+mn-cs"/>
              </a:rPr>
              <a:t> committed by a person who is or has been in a </a:t>
            </a:r>
            <a:r>
              <a:rPr kumimoji="0" lang="en-US" sz="2500" b="1" i="0" u="none" strike="noStrike" kern="1200" cap="none" spc="0" normalizeH="0" baseline="0" noProof="0" dirty="0">
                <a:ln>
                  <a:noFill/>
                </a:ln>
                <a:solidFill>
                  <a:prstClr val="black"/>
                </a:solidFill>
                <a:effectLst/>
                <a:uLnTx/>
                <a:uFillTx/>
                <a:latin typeface="Georgia" charset="0"/>
                <a:ea typeface="+mn-ea"/>
                <a:cs typeface="+mn-cs"/>
              </a:rPr>
              <a:t>social relationship of a romantic or intimate nature </a:t>
            </a:r>
            <a:r>
              <a:rPr kumimoji="0" lang="en-US" sz="2500" b="0" i="0" u="none" strike="noStrike" kern="1200" cap="none" spc="0" normalizeH="0" baseline="0" noProof="0" dirty="0">
                <a:ln>
                  <a:noFill/>
                </a:ln>
                <a:solidFill>
                  <a:prstClr val="black"/>
                </a:solidFill>
                <a:effectLst/>
                <a:uLnTx/>
                <a:uFillTx/>
                <a:latin typeface="Georgia" charset="0"/>
                <a:ea typeface="+mn-ea"/>
                <a:cs typeface="+mn-cs"/>
              </a:rPr>
              <a:t>with the alleged victim.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prstClr val="black"/>
              </a:solidFill>
              <a:effectLst/>
              <a:uLnTx/>
              <a:uFillTx/>
              <a:latin typeface="Georgia" charset="0"/>
              <a:ea typeface="+mn-ea"/>
              <a:cs typeface="+mn-cs"/>
            </a:endParaRP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prstClr val="black"/>
                </a:solidFill>
                <a:effectLst/>
                <a:uLnTx/>
                <a:uFillTx/>
                <a:latin typeface="Georgia" charset="0"/>
                <a:ea typeface="+mn-ea"/>
                <a:cs typeface="+mn-cs"/>
              </a:rPr>
              <a:t>Includes sexual or physical abuse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prstClr val="black"/>
              </a:solidFill>
              <a:effectLst/>
              <a:uLnTx/>
              <a:uFillTx/>
              <a:latin typeface="Georgia" charset="0"/>
              <a:ea typeface="+mn-ea"/>
              <a:cs typeface="+mn-cs"/>
            </a:endParaRP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prstClr val="black"/>
                </a:solidFill>
                <a:effectLst/>
                <a:uLnTx/>
                <a:uFillTx/>
                <a:latin typeface="Georgia" charset="0"/>
                <a:ea typeface="+mn-ea"/>
                <a:cs typeface="+mn-cs"/>
              </a:rPr>
              <a:t>Includes threats of such abuse </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endParaRPr kumimoji="0" lang="en-US" sz="2500" b="0" i="0" u="none" strike="noStrike" kern="1200" cap="none" spc="0" normalizeH="0" baseline="0" noProof="0" dirty="0">
              <a:ln>
                <a:noFill/>
              </a:ln>
              <a:solidFill>
                <a:prstClr val="black"/>
              </a:solidFill>
              <a:effectLst/>
              <a:uLnTx/>
              <a:uFillTx/>
              <a:latin typeface="Georgia" charset="0"/>
              <a:ea typeface="+mn-ea"/>
              <a:cs typeface="+mn-cs"/>
            </a:endParaRP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prstClr val="black"/>
                </a:solidFill>
                <a:effectLst/>
                <a:uLnTx/>
                <a:uFillTx/>
                <a:latin typeface="Georgia" charset="0"/>
                <a:ea typeface="+mn-ea"/>
                <a:cs typeface="+mn-cs"/>
              </a:rPr>
              <a:t>The existence of a covered relationship is based on the totality of the circumstances </a:t>
            </a:r>
          </a:p>
        </p:txBody>
      </p:sp>
    </p:spTree>
    <p:extLst>
      <p:ext uri="{BB962C8B-B14F-4D97-AF65-F5344CB8AC3E}">
        <p14:creationId xmlns:p14="http://schemas.microsoft.com/office/powerpoint/2010/main" val="2785670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Domestic Violence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9"/>
          <p:cNvSpPr>
            <a:spLocks noChangeArrowheads="1"/>
          </p:cNvSpPr>
          <p:nvPr/>
        </p:nvSpPr>
        <p:spPr bwMode="auto">
          <a:xfrm>
            <a:off x="1432417" y="1417639"/>
            <a:ext cx="9569002" cy="4185761"/>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orbel (Body)" charset="0"/>
              <a:ea typeface="+mn-ea"/>
              <a:cs typeface="+mn-cs"/>
            </a:endParaRP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Georgia" charset="0"/>
                <a:ea typeface="+mn-ea"/>
                <a:cs typeface="+mn-cs"/>
              </a:rPr>
              <a:t>Violence</a:t>
            </a:r>
            <a:r>
              <a:rPr kumimoji="0" lang="en-US" sz="3200" b="0" i="0" u="none" strike="noStrike" kern="1200" cap="none" spc="0" normalizeH="0" baseline="0" noProof="0" dirty="0">
                <a:ln>
                  <a:noFill/>
                </a:ln>
                <a:solidFill>
                  <a:prstClr val="black"/>
                </a:solidFill>
                <a:effectLst/>
                <a:uLnTx/>
                <a:uFillTx/>
                <a:latin typeface="Georgia" charset="0"/>
                <a:ea typeface="+mn-ea"/>
                <a:cs typeface="+mn-cs"/>
              </a:rPr>
              <a:t> committed by: </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Georgia" charset="0"/>
                <a:ea typeface="+mn-ea"/>
                <a:cs typeface="+mn-cs"/>
              </a:rPr>
              <a:t>a current </a:t>
            </a:r>
            <a:r>
              <a:rPr kumimoji="0" lang="en-US" sz="3200" b="1" i="0" u="none" strike="noStrike" kern="1200" cap="none" spc="0" normalizeH="0" baseline="0" noProof="0" dirty="0">
                <a:ln>
                  <a:noFill/>
                </a:ln>
                <a:solidFill>
                  <a:prstClr val="black"/>
                </a:solidFill>
                <a:effectLst/>
                <a:uLnTx/>
                <a:uFillTx/>
                <a:latin typeface="Georgia" charset="0"/>
                <a:ea typeface="+mn-ea"/>
                <a:cs typeface="+mn-cs"/>
              </a:rPr>
              <a:t>spouse</a:t>
            </a:r>
            <a:r>
              <a:rPr kumimoji="0" lang="en-US" sz="3200" b="0" i="0" u="none" strike="noStrike" kern="1200" cap="none" spc="0" normalizeH="0" baseline="0" noProof="0" dirty="0">
                <a:ln>
                  <a:noFill/>
                </a:ln>
                <a:solidFill>
                  <a:prstClr val="black"/>
                </a:solidFill>
                <a:effectLst/>
                <a:uLnTx/>
                <a:uFillTx/>
                <a:latin typeface="Georgia" charset="0"/>
                <a:ea typeface="+mn-ea"/>
                <a:cs typeface="+mn-cs"/>
              </a:rPr>
              <a:t>, former spouse or </a:t>
            </a:r>
            <a:r>
              <a:rPr kumimoji="0" lang="en-US" sz="3200" b="1" i="0" u="none" strike="noStrike" kern="1200" cap="none" spc="0" normalizeH="0" baseline="0" noProof="0" dirty="0">
                <a:ln>
                  <a:noFill/>
                </a:ln>
                <a:solidFill>
                  <a:prstClr val="black"/>
                </a:solidFill>
                <a:effectLst/>
                <a:uLnTx/>
                <a:uFillTx/>
                <a:latin typeface="Georgia" charset="0"/>
                <a:ea typeface="+mn-ea"/>
                <a:cs typeface="+mn-cs"/>
              </a:rPr>
              <a:t>intimate partner </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Georgia" charset="0"/>
                <a:ea typeface="+mn-ea"/>
                <a:cs typeface="+mn-cs"/>
              </a:rPr>
              <a:t>a person whom </a:t>
            </a:r>
            <a:r>
              <a:rPr kumimoji="0" lang="en-US" sz="3200" b="1" i="0" u="none" strike="noStrike" kern="1200" cap="none" spc="0" normalizeH="0" baseline="0" noProof="0" dirty="0">
                <a:ln>
                  <a:noFill/>
                </a:ln>
                <a:solidFill>
                  <a:prstClr val="black"/>
                </a:solidFill>
                <a:effectLst/>
                <a:uLnTx/>
                <a:uFillTx/>
                <a:latin typeface="Georgia" charset="0"/>
                <a:ea typeface="+mn-ea"/>
                <a:cs typeface="+mn-cs"/>
              </a:rPr>
              <a:t>shares a child </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Georgia" charset="0"/>
                <a:ea typeface="+mn-ea"/>
                <a:cs typeface="+mn-cs"/>
              </a:rPr>
              <a:t>a person who is </a:t>
            </a:r>
            <a:r>
              <a:rPr kumimoji="0" lang="en-US" sz="3200" b="1" i="0" u="none" strike="noStrike" kern="1200" cap="none" spc="0" normalizeH="0" baseline="0" noProof="0" dirty="0">
                <a:ln>
                  <a:noFill/>
                </a:ln>
                <a:solidFill>
                  <a:prstClr val="black"/>
                </a:solidFill>
                <a:effectLst/>
                <a:uLnTx/>
                <a:uFillTx/>
                <a:latin typeface="Georgia" charset="0"/>
                <a:ea typeface="+mn-ea"/>
                <a:cs typeface="+mn-cs"/>
              </a:rPr>
              <a:t>cohabiting</a:t>
            </a:r>
            <a:r>
              <a:rPr kumimoji="0" lang="en-US" sz="3200" b="0" i="0" u="none" strike="noStrike" kern="1200" cap="none" spc="0" normalizeH="0" baseline="0" noProof="0" dirty="0">
                <a:ln>
                  <a:noFill/>
                </a:ln>
                <a:solidFill>
                  <a:prstClr val="black"/>
                </a:solidFill>
                <a:effectLst/>
                <a:uLnTx/>
                <a:uFillTx/>
                <a:latin typeface="Georgia" charset="0"/>
                <a:ea typeface="+mn-ea"/>
                <a:cs typeface="+mn-cs"/>
              </a:rPr>
              <a:t> with or cohabitated with the alleged victim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prstClr val="black"/>
              </a:solidFill>
              <a:effectLst/>
              <a:uLnTx/>
              <a:uFillTx/>
              <a:latin typeface="Georgia" charset="0"/>
              <a:ea typeface="+mn-ea"/>
              <a:cs typeface="+mn-cs"/>
            </a:endParaRP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prstClr val="black"/>
              </a:solidFill>
              <a:effectLst/>
              <a:uLnTx/>
              <a:uFillTx/>
              <a:latin typeface="Georgia" charset="0"/>
              <a:ea typeface="+mn-ea"/>
              <a:cs typeface="+mn-cs"/>
            </a:endParaRPr>
          </a:p>
        </p:txBody>
      </p:sp>
    </p:spTree>
    <p:extLst>
      <p:ext uri="{BB962C8B-B14F-4D97-AF65-F5344CB8AC3E}">
        <p14:creationId xmlns:p14="http://schemas.microsoft.com/office/powerpoint/2010/main" val="807446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Stalking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9"/>
          <p:cNvSpPr>
            <a:spLocks noChangeArrowheads="1"/>
          </p:cNvSpPr>
          <p:nvPr/>
        </p:nvSpPr>
        <p:spPr bwMode="auto">
          <a:xfrm>
            <a:off x="1468192" y="1379002"/>
            <a:ext cx="9906074" cy="4401205"/>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Georgia" charset="0"/>
                <a:ea typeface="+mn-ea"/>
                <a:cs typeface="+mn-cs"/>
              </a:rPr>
              <a:t>Engaging in a </a:t>
            </a:r>
            <a:r>
              <a:rPr kumimoji="0" lang="en-US" sz="2800" b="1" i="0" u="none" strike="noStrike" kern="1200" cap="none" spc="0" normalizeH="0" baseline="0" noProof="0" dirty="0">
                <a:ln>
                  <a:noFill/>
                </a:ln>
                <a:solidFill>
                  <a:srgbClr val="000000"/>
                </a:solidFill>
                <a:effectLst/>
                <a:uLnTx/>
                <a:uFillTx/>
                <a:latin typeface="Georgia" charset="0"/>
                <a:ea typeface="+mn-ea"/>
                <a:cs typeface="+mn-cs"/>
              </a:rPr>
              <a:t>course of conduct </a:t>
            </a:r>
            <a:r>
              <a:rPr kumimoji="0" lang="en-US" sz="2800" b="0" i="0" u="none" strike="noStrike" kern="1200" cap="none" spc="0" normalizeH="0" baseline="0" noProof="0" dirty="0">
                <a:ln>
                  <a:noFill/>
                </a:ln>
                <a:solidFill>
                  <a:srgbClr val="000000"/>
                </a:solidFill>
                <a:effectLst/>
                <a:uLnTx/>
                <a:uFillTx/>
                <a:latin typeface="Georgia" charset="0"/>
                <a:ea typeface="+mn-ea"/>
                <a:cs typeface="+mn-cs"/>
              </a:rPr>
              <a:t>directed at a specific person that </a:t>
            </a:r>
            <a:r>
              <a:rPr kumimoji="0" lang="en-US" sz="2800" b="1" i="0" u="none" strike="noStrike" kern="1200" cap="none" spc="0" normalizeH="0" baseline="0" noProof="0" dirty="0">
                <a:ln>
                  <a:noFill/>
                </a:ln>
                <a:solidFill>
                  <a:srgbClr val="000000"/>
                </a:solidFill>
                <a:effectLst/>
                <a:uLnTx/>
                <a:uFillTx/>
                <a:latin typeface="Georgia" charset="0"/>
                <a:ea typeface="+mn-ea"/>
                <a:cs typeface="+mn-cs"/>
              </a:rPr>
              <a:t>would cause a reasonable person to fear for his or her safety </a:t>
            </a:r>
            <a:r>
              <a:rPr kumimoji="0" lang="en-US" sz="2800" b="0" i="0" u="none" strike="noStrike" kern="1200" cap="none" spc="0" normalizeH="0" baseline="0" noProof="0" dirty="0">
                <a:ln>
                  <a:noFill/>
                </a:ln>
                <a:solidFill>
                  <a:srgbClr val="000000"/>
                </a:solidFill>
                <a:effectLst/>
                <a:uLnTx/>
                <a:uFillTx/>
                <a:latin typeface="Georgia" charset="0"/>
                <a:ea typeface="+mn-ea"/>
                <a:cs typeface="+mn-cs"/>
              </a:rPr>
              <a:t>or the safety of others OR suffer </a:t>
            </a:r>
            <a:r>
              <a:rPr kumimoji="0" lang="en-US" sz="2800" b="1" i="0" u="none" strike="noStrike" kern="1200" cap="none" spc="0" normalizeH="0" baseline="0" noProof="0" dirty="0">
                <a:ln>
                  <a:noFill/>
                </a:ln>
                <a:solidFill>
                  <a:srgbClr val="000000"/>
                </a:solidFill>
                <a:effectLst/>
                <a:uLnTx/>
                <a:uFillTx/>
                <a:latin typeface="Georgia" charset="0"/>
                <a:ea typeface="+mn-ea"/>
                <a:cs typeface="+mn-cs"/>
              </a:rPr>
              <a:t>substantial emotional distress</a:t>
            </a:r>
            <a:r>
              <a:rPr kumimoji="0" lang="en-US" sz="2800" b="0" i="0" u="none" strike="noStrike" kern="1200" cap="none" spc="0" normalizeH="0" baseline="0" noProof="0" dirty="0">
                <a:ln>
                  <a:noFill/>
                </a:ln>
                <a:solidFill>
                  <a:srgbClr val="000000"/>
                </a:solidFill>
                <a:effectLst/>
                <a:uLnTx/>
                <a:uFillTx/>
                <a:latin typeface="Georgia" charset="0"/>
                <a:ea typeface="+mn-ea"/>
                <a:cs typeface="+mn-cs"/>
              </a:rPr>
              <a:t>.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Georgia" charset="0"/>
              <a:ea typeface="+mn-ea"/>
              <a:cs typeface="+mn-cs"/>
            </a:endParaRPr>
          </a:p>
          <a:p>
            <a:pPr marL="457200" marR="0" lvl="0" indent="-457200" algn="l" defTabSz="457200" rtl="0" eaLnBrk="0" fontAlgn="auto" latinLnBrk="0" hangingPunct="0">
              <a:lnSpc>
                <a:spcPct val="100000"/>
              </a:lnSpc>
              <a:spcBef>
                <a:spcPts val="0"/>
              </a:spcBef>
              <a:spcAft>
                <a:spcPts val="0"/>
              </a:spcAft>
              <a:buClrTx/>
              <a:buSzTx/>
              <a:buFont typeface="Perpetua"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Can be direct actions or through third parties </a:t>
            </a:r>
          </a:p>
          <a:p>
            <a:pPr marL="457200" marR="0" lvl="0" indent="-457200" algn="l" defTabSz="457200" rtl="0" eaLnBrk="0" fontAlgn="auto" latinLnBrk="0" hangingPunct="0">
              <a:lnSpc>
                <a:spcPct val="100000"/>
              </a:lnSpc>
              <a:spcBef>
                <a:spcPts val="0"/>
              </a:spcBef>
              <a:spcAft>
                <a:spcPts val="0"/>
              </a:spcAft>
              <a:buClrTx/>
              <a:buSzTx/>
              <a:buFont typeface="Perpetua"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Could include the use of devices or other methods </a:t>
            </a:r>
          </a:p>
          <a:p>
            <a:pPr marL="457200" marR="0" lvl="0" indent="-457200" algn="l" defTabSz="457200" rtl="0" eaLnBrk="0" fontAlgn="auto" latinLnBrk="0" hangingPunct="0">
              <a:lnSpc>
                <a:spcPct val="100000"/>
              </a:lnSpc>
              <a:spcBef>
                <a:spcPts val="0"/>
              </a:spcBef>
              <a:spcAft>
                <a:spcPts val="0"/>
              </a:spcAft>
              <a:buClrTx/>
              <a:buSzTx/>
              <a:buFont typeface="Perpetua"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Includes following, monitoring, observing, surveilling, threatening, communicating to or about a person, or interfering with a person’s property </a:t>
            </a:r>
          </a:p>
          <a:p>
            <a:pPr marL="457200" marR="0" lvl="0" indent="-457200" algn="l" defTabSz="457200" rtl="0" eaLnBrk="0" fontAlgn="auto" latinLnBrk="0" hangingPunct="0">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Georgia" charset="0"/>
              <a:ea typeface="+mn-ea"/>
              <a:cs typeface="+mn-cs"/>
            </a:endParaRPr>
          </a:p>
          <a:p>
            <a:pPr marL="457200" marR="0" lvl="0" indent="-457200" algn="l" defTabSz="457200" rtl="0" eaLnBrk="0" fontAlgn="auto" latinLnBrk="0" hangingPunct="0">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Georgia" charset="0"/>
              <a:ea typeface="+mn-ea"/>
              <a:cs typeface="+mn-cs"/>
            </a:endParaRPr>
          </a:p>
        </p:txBody>
      </p:sp>
    </p:spTree>
    <p:extLst>
      <p:ext uri="{BB962C8B-B14F-4D97-AF65-F5344CB8AC3E}">
        <p14:creationId xmlns:p14="http://schemas.microsoft.com/office/powerpoint/2010/main" val="2292698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Sexual Exploitation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0"/>
          <p:cNvSpPr>
            <a:spLocks noChangeArrowheads="1"/>
          </p:cNvSpPr>
          <p:nvPr/>
        </p:nvSpPr>
        <p:spPr bwMode="auto">
          <a:xfrm>
            <a:off x="798490" y="1417638"/>
            <a:ext cx="10908406" cy="4339650"/>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900"/>
              </a:spcBef>
              <a:spcAft>
                <a:spcPts val="9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Taking non-consensual or abusive sexual advantage</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 of another for </a:t>
            </a: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one’s own advantage or benefit</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 or for the benefit or advantage of anyone other than the one being exploited. </a:t>
            </a:r>
          </a:p>
          <a:p>
            <a:pPr marL="0" marR="0" lvl="0" indent="0" algn="l" defTabSz="457200" rtl="0" eaLnBrk="0" fontAlgn="auto" latinLnBrk="0" hangingPunct="0">
              <a:lnSpc>
                <a:spcPct val="100000"/>
              </a:lnSpc>
              <a:spcBef>
                <a:spcPts val="900"/>
              </a:spcBef>
              <a:spcAft>
                <a:spcPts val="9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Examples include: </a:t>
            </a:r>
          </a:p>
          <a:p>
            <a:pPr marL="171450" marR="0" lvl="0" indent="-171450" algn="l" defTabSz="457200" rtl="0" eaLnBrk="0" fontAlgn="auto" latinLnBrk="0" hangingPunct="0">
              <a:lnSpc>
                <a:spcPct val="100000"/>
              </a:lnSpc>
              <a:spcBef>
                <a:spcPts val="900"/>
              </a:spcBef>
              <a:spcAft>
                <a:spcPts val="9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Non-consensual photos, videos, or audio of sexual activity </a:t>
            </a:r>
          </a:p>
          <a:p>
            <a:pPr marL="171450" marR="0" lvl="0" indent="-171450" algn="l" defTabSz="457200" rtl="0" eaLnBrk="0" fontAlgn="auto" latinLnBrk="0" hangingPunct="0">
              <a:lnSpc>
                <a:spcPct val="100000"/>
              </a:lnSpc>
              <a:spcBef>
                <a:spcPts val="900"/>
              </a:spcBef>
              <a:spcAft>
                <a:spcPts val="9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Non-consensual distribution of photo, video, or audio of sexual activity, even if the sexual activity was consensual </a:t>
            </a:r>
          </a:p>
          <a:p>
            <a:pPr marL="171450" marR="0" lvl="0" indent="-171450" algn="l" defTabSz="457200" rtl="0" eaLnBrk="0" fontAlgn="auto" latinLnBrk="0" hangingPunct="0">
              <a:lnSpc>
                <a:spcPct val="100000"/>
              </a:lnSpc>
              <a:spcBef>
                <a:spcPts val="900"/>
              </a:spcBef>
              <a:spcAft>
                <a:spcPts val="9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Intentionally and inappropriately exposing one’s breast, buttocks, groin, or genitals in non-consensual circumstances </a:t>
            </a:r>
          </a:p>
        </p:txBody>
      </p:sp>
    </p:spTree>
    <p:extLst>
      <p:ext uri="{BB962C8B-B14F-4D97-AF65-F5344CB8AC3E}">
        <p14:creationId xmlns:p14="http://schemas.microsoft.com/office/powerpoint/2010/main" val="2822876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graphicFrame>
        <p:nvGraphicFramePr>
          <p:cNvPr id="6" name="Content Placeholder 2"/>
          <p:cNvGraphicFramePr>
            <a:graphicFrameLocks/>
          </p:cNvGraphicFramePr>
          <p:nvPr/>
        </p:nvGraphicFramePr>
        <p:xfrm>
          <a:off x="1257516" y="575134"/>
          <a:ext cx="9956800" cy="53406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4795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Nonconsensual Sexual Contact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2"/>
          <p:cNvSpPr>
            <a:spLocks noChangeArrowheads="1"/>
          </p:cNvSpPr>
          <p:nvPr/>
        </p:nvSpPr>
        <p:spPr bwMode="auto">
          <a:xfrm>
            <a:off x="927279" y="1361830"/>
            <a:ext cx="10444766" cy="3785652"/>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Any </a:t>
            </a: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physical contact </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with another person of a </a:t>
            </a: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sexual nature without the person’s consent</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Includes: </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Touching of another’s intimate parts (genitalia, groin, breasts, buttocks)</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Touching a person with one’s own intimate parts; or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Forcing a person to touch his or her own or another person’s intimate parts </a:t>
            </a:r>
          </a:p>
        </p:txBody>
      </p:sp>
    </p:spTree>
    <p:extLst>
      <p:ext uri="{BB962C8B-B14F-4D97-AF65-F5344CB8AC3E}">
        <p14:creationId xmlns:p14="http://schemas.microsoft.com/office/powerpoint/2010/main" val="3361395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Nonconsensual Sexual Penetration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2"/>
          <p:cNvSpPr>
            <a:spLocks noChangeArrowheads="1"/>
          </p:cNvSpPr>
          <p:nvPr/>
        </p:nvSpPr>
        <p:spPr bwMode="auto">
          <a:xfrm>
            <a:off x="927279" y="1361830"/>
            <a:ext cx="10444766" cy="3262432"/>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Any </a:t>
            </a: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penetration </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of another’s body parts without the person’s consent.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Georgia" charset="0"/>
              <a:ea typeface="+mn-ea"/>
              <a:cs typeface="+mn-cs"/>
            </a:endParaRP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Includes: </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Penetration of the vagina, anus, or mouth by a penis, object, tongue, finger, or other body part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Contact between the mouth of one person and the genitals or anus of another person </a:t>
            </a:r>
          </a:p>
        </p:txBody>
      </p:sp>
    </p:spTree>
    <p:extLst>
      <p:ext uri="{BB962C8B-B14F-4D97-AF65-F5344CB8AC3E}">
        <p14:creationId xmlns:p14="http://schemas.microsoft.com/office/powerpoint/2010/main" val="470426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773" y="256312"/>
            <a:ext cx="9956800" cy="1143000"/>
          </a:xfrm>
        </p:spPr>
        <p:txBody>
          <a:bodyPr/>
          <a:lstStyle/>
          <a:p>
            <a:r>
              <a:rPr lang="en-US" b="1" dirty="0"/>
              <a:t>Sexual Harassment (Student on Student)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0"/>
          <p:cNvSpPr>
            <a:spLocks noChangeArrowheads="1"/>
          </p:cNvSpPr>
          <p:nvPr/>
        </p:nvSpPr>
        <p:spPr bwMode="auto">
          <a:xfrm>
            <a:off x="920427" y="1402637"/>
            <a:ext cx="10661973" cy="3539430"/>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Georgia" charset="0"/>
              <a:ea typeface="+mn-ea"/>
              <a:cs typeface="+mn-cs"/>
            </a:endParaRP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Georgia" charset="0"/>
                <a:ea typeface="+mn-ea"/>
                <a:cs typeface="+mn-cs"/>
              </a:rPr>
              <a:t>Unwelcome verbal, nonverbal, or physical conduct based on sex (including gender stereotypes), </a:t>
            </a:r>
            <a:r>
              <a:rPr kumimoji="0" lang="en-US" sz="2800" b="1" i="0" u="none" strike="noStrike" kern="1200" cap="none" spc="0" normalizeH="0" baseline="0" noProof="0" dirty="0">
                <a:ln>
                  <a:noFill/>
                </a:ln>
                <a:solidFill>
                  <a:srgbClr val="000000"/>
                </a:solidFill>
                <a:effectLst/>
                <a:uLnTx/>
                <a:uFillTx/>
                <a:latin typeface="Georgia" charset="0"/>
                <a:ea typeface="+mn-ea"/>
                <a:cs typeface="+mn-cs"/>
              </a:rPr>
              <a:t>determined by a Reasonable Person to be so severe, pervasive, and objectively offensive that it effectively denies a person equal access </a:t>
            </a:r>
            <a:r>
              <a:rPr kumimoji="0" lang="en-US" sz="2800" b="0" i="0" u="none" strike="noStrike" kern="1200" cap="none" spc="0" normalizeH="0" baseline="0" noProof="0" dirty="0">
                <a:ln>
                  <a:noFill/>
                </a:ln>
                <a:solidFill>
                  <a:srgbClr val="000000"/>
                </a:solidFill>
                <a:effectLst/>
                <a:uLnTx/>
                <a:uFillTx/>
                <a:latin typeface="Georgia" charset="0"/>
                <a:ea typeface="+mn-ea"/>
                <a:cs typeface="+mn-cs"/>
              </a:rPr>
              <a:t>to participate in or to benefit from an institutional education program or activity</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Georgia" charset="0"/>
              <a:ea typeface="+mn-ea"/>
              <a:cs typeface="+mn-cs"/>
            </a:endParaRPr>
          </a:p>
        </p:txBody>
      </p:sp>
    </p:spTree>
    <p:extLst>
      <p:ext uri="{BB962C8B-B14F-4D97-AF65-F5344CB8AC3E}">
        <p14:creationId xmlns:p14="http://schemas.microsoft.com/office/powerpoint/2010/main" val="3265850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2507" y="56386"/>
            <a:ext cx="9956800" cy="1143000"/>
          </a:xfrm>
        </p:spPr>
        <p:txBody>
          <a:bodyPr/>
          <a:lstStyle/>
          <a:p>
            <a:r>
              <a:rPr lang="en-US" b="1" dirty="0"/>
              <a:t>Sexual Harassment (Other)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0"/>
          <p:cNvSpPr>
            <a:spLocks noChangeArrowheads="1"/>
          </p:cNvSpPr>
          <p:nvPr/>
        </p:nvSpPr>
        <p:spPr bwMode="auto">
          <a:xfrm>
            <a:off x="1181673" y="1071049"/>
            <a:ext cx="10032643" cy="4955203"/>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Unwelcome verbal, nonverbal, or physical conduct</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 based on sex (including gender stereotypes)  that may be any of the following:  </a:t>
            </a:r>
          </a:p>
          <a:p>
            <a:pPr marL="457200" marR="0" lvl="0" indent="-4572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Implicitly or explicitly a </a:t>
            </a: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term or condition of</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 employment status in a course program or activity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457200" marR="0" lvl="0" indent="-4572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A basis for </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employment or education decisions; OR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457200" marR="0" lvl="0" indent="-4572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Sufficiently severe, persistent, or pervasive to interfere with one’s work or educational performance creating an </a:t>
            </a: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intimidating, hostile, or offensive </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work environment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457200" marR="0" lvl="0" indent="-4572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Note: Behavior may rise to the level of a Title IX violation </a:t>
            </a:r>
          </a:p>
          <a:p>
            <a:pPr marL="457200" marR="0" lvl="0" indent="-4572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Georgia" charset="0"/>
              <a:ea typeface="+mn-ea"/>
              <a:cs typeface="+mn-cs"/>
            </a:endParaRPr>
          </a:p>
        </p:txBody>
      </p:sp>
    </p:spTree>
    <p:extLst>
      <p:ext uri="{BB962C8B-B14F-4D97-AF65-F5344CB8AC3E}">
        <p14:creationId xmlns:p14="http://schemas.microsoft.com/office/powerpoint/2010/main" val="571308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0F4D2-449B-433C-9EA9-544BD4605FB8}"/>
              </a:ext>
            </a:extLst>
          </p:cNvPr>
          <p:cNvSpPr>
            <a:spLocks noGrp="1"/>
          </p:cNvSpPr>
          <p:nvPr>
            <p:ph type="title"/>
          </p:nvPr>
        </p:nvSpPr>
        <p:spPr>
          <a:xfrm>
            <a:off x="1459697" y="274638"/>
            <a:ext cx="9956800" cy="1143000"/>
          </a:xfrm>
        </p:spPr>
        <p:txBody>
          <a:bodyPr/>
          <a:lstStyle/>
          <a:p>
            <a:r>
              <a:rPr lang="en-US" b="1" dirty="0"/>
              <a:t>Comparing Jurisdiction</a:t>
            </a:r>
            <a:r>
              <a:rPr lang="en-US" dirty="0"/>
              <a:t> </a:t>
            </a:r>
          </a:p>
        </p:txBody>
      </p:sp>
      <p:sp>
        <p:nvSpPr>
          <p:cNvPr id="3" name="Content Placeholder 2">
            <a:extLst>
              <a:ext uri="{FF2B5EF4-FFF2-40B4-BE49-F238E27FC236}">
                <a16:creationId xmlns:a16="http://schemas.microsoft.com/office/drawing/2014/main" id="{9F858DA8-15A1-4368-98B4-47154B8E0D46}"/>
              </a:ext>
            </a:extLst>
          </p:cNvPr>
          <p:cNvSpPr>
            <a:spLocks noGrp="1"/>
          </p:cNvSpPr>
          <p:nvPr>
            <p:ph sz="half" idx="1"/>
          </p:nvPr>
        </p:nvSpPr>
        <p:spPr>
          <a:xfrm>
            <a:off x="1219200" y="1417639"/>
            <a:ext cx="5080000" cy="4525962"/>
          </a:xfrm>
        </p:spPr>
        <p:txBody>
          <a:bodyPr>
            <a:normAutofit lnSpcReduction="10000"/>
          </a:bodyPr>
          <a:lstStyle/>
          <a:p>
            <a:pPr marL="0" indent="0" algn="ctr">
              <a:buNone/>
            </a:pPr>
            <a:r>
              <a:rPr lang="en-US" b="1" dirty="0">
                <a:solidFill>
                  <a:srgbClr val="FF0000"/>
                </a:solidFill>
              </a:rPr>
              <a:t>Title IX </a:t>
            </a:r>
          </a:p>
          <a:p>
            <a:pPr>
              <a:buFontTx/>
              <a:buChar char="-"/>
            </a:pPr>
            <a:r>
              <a:rPr lang="en-US" dirty="0"/>
              <a:t>Institution’s program or activity the United States </a:t>
            </a:r>
          </a:p>
          <a:p>
            <a:pPr lvl="1">
              <a:buFontTx/>
              <a:buChar char="-"/>
            </a:pPr>
            <a:r>
              <a:rPr lang="en-US" dirty="0"/>
              <a:t>Institution property </a:t>
            </a:r>
          </a:p>
          <a:p>
            <a:pPr lvl="1">
              <a:buFontTx/>
              <a:buChar char="-"/>
            </a:pPr>
            <a:r>
              <a:rPr lang="en-US" dirty="0"/>
              <a:t>Institution sponsored or affiliated events [</a:t>
            </a:r>
            <a:r>
              <a:rPr lang="en-US" dirty="0">
                <a:solidFill>
                  <a:srgbClr val="FF0000"/>
                </a:solidFill>
              </a:rPr>
              <a:t>substantial control</a:t>
            </a:r>
            <a:r>
              <a:rPr lang="en-US" dirty="0"/>
              <a:t> is key] </a:t>
            </a:r>
          </a:p>
          <a:p>
            <a:pPr lvl="1">
              <a:buFontTx/>
              <a:buChar char="-"/>
            </a:pPr>
            <a:r>
              <a:rPr lang="en-US" dirty="0"/>
              <a:t>Buildings owned or controlled by officially recognized student organizations </a:t>
            </a:r>
          </a:p>
          <a:p>
            <a:pPr>
              <a:buFontTx/>
              <a:buChar char="-"/>
            </a:pPr>
            <a:endParaRPr lang="en-US" dirty="0"/>
          </a:p>
        </p:txBody>
      </p:sp>
      <p:sp>
        <p:nvSpPr>
          <p:cNvPr id="4" name="Content Placeholder 3">
            <a:extLst>
              <a:ext uri="{FF2B5EF4-FFF2-40B4-BE49-F238E27FC236}">
                <a16:creationId xmlns:a16="http://schemas.microsoft.com/office/drawing/2014/main" id="{DD7C4713-164C-4BAF-96A9-7F7ACD5FF373}"/>
              </a:ext>
            </a:extLst>
          </p:cNvPr>
          <p:cNvSpPr>
            <a:spLocks noGrp="1"/>
          </p:cNvSpPr>
          <p:nvPr>
            <p:ph sz="half" idx="2"/>
          </p:nvPr>
        </p:nvSpPr>
        <p:spPr>
          <a:xfrm>
            <a:off x="6438097" y="1417638"/>
            <a:ext cx="5283200" cy="4525962"/>
          </a:xfrm>
        </p:spPr>
        <p:txBody>
          <a:bodyPr>
            <a:normAutofit lnSpcReduction="10000"/>
          </a:bodyPr>
          <a:lstStyle/>
          <a:p>
            <a:pPr marL="0" indent="0" algn="ctr">
              <a:buNone/>
            </a:pPr>
            <a:r>
              <a:rPr lang="en-US" b="1" dirty="0">
                <a:solidFill>
                  <a:srgbClr val="0070C0"/>
                </a:solidFill>
              </a:rPr>
              <a:t>Sexual Misconduct </a:t>
            </a:r>
          </a:p>
          <a:p>
            <a:pPr marL="0" indent="0" algn="ctr">
              <a:buNone/>
            </a:pPr>
            <a:endParaRPr lang="en-US" b="1" dirty="0">
              <a:solidFill>
                <a:srgbClr val="0070C0"/>
              </a:solidFill>
            </a:endParaRPr>
          </a:p>
          <a:p>
            <a:pPr>
              <a:buFontTx/>
              <a:buChar char="-"/>
            </a:pPr>
            <a:r>
              <a:rPr lang="en-US" dirty="0"/>
              <a:t>Institution property </a:t>
            </a:r>
          </a:p>
          <a:p>
            <a:pPr>
              <a:buFontTx/>
              <a:buChar char="-"/>
            </a:pPr>
            <a:r>
              <a:rPr lang="en-US" dirty="0"/>
              <a:t>Institution-sponsored or affiliated events </a:t>
            </a:r>
          </a:p>
          <a:p>
            <a:pPr>
              <a:buFontTx/>
              <a:buChar char="-"/>
            </a:pPr>
            <a:r>
              <a:rPr lang="en-US" dirty="0"/>
              <a:t>Off campus as defined by the institution policies </a:t>
            </a:r>
          </a:p>
          <a:p>
            <a:pPr marL="0" indent="0">
              <a:buNone/>
            </a:pPr>
            <a:r>
              <a:rPr lang="en-US" dirty="0"/>
              <a:t>- Domestic or abroad </a:t>
            </a:r>
          </a:p>
        </p:txBody>
      </p:sp>
      <p:sp>
        <p:nvSpPr>
          <p:cNvPr id="5" name="Slide Number Placeholder 4">
            <a:extLst>
              <a:ext uri="{FF2B5EF4-FFF2-40B4-BE49-F238E27FC236}">
                <a16:creationId xmlns:a16="http://schemas.microsoft.com/office/drawing/2014/main" id="{CB0C965A-E50F-4982-837B-DAE220738DD5}"/>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27463022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F795D-31F5-4B0C-A2DB-A9FB1C95A3AD}"/>
              </a:ext>
            </a:extLst>
          </p:cNvPr>
          <p:cNvSpPr>
            <a:spLocks noGrp="1"/>
          </p:cNvSpPr>
          <p:nvPr>
            <p:ph type="title"/>
          </p:nvPr>
        </p:nvSpPr>
        <p:spPr/>
        <p:txBody>
          <a:bodyPr/>
          <a:lstStyle/>
          <a:p>
            <a:r>
              <a:rPr lang="en-US" b="1" dirty="0"/>
              <a:t>Overview of Complaint Process </a:t>
            </a:r>
          </a:p>
        </p:txBody>
      </p:sp>
    </p:spTree>
    <p:extLst>
      <p:ext uri="{BB962C8B-B14F-4D97-AF65-F5344CB8AC3E}">
        <p14:creationId xmlns:p14="http://schemas.microsoft.com/office/powerpoint/2010/main" val="325477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3B0B0B0-5A00-4026-AFCE-EA80A08D28B0}"/>
              </a:ext>
            </a:extLst>
          </p:cNvPr>
          <p:cNvSpPr>
            <a:spLocks noGrp="1"/>
          </p:cNvSpPr>
          <p:nvPr>
            <p:ph type="title"/>
          </p:nvPr>
        </p:nvSpPr>
        <p:spPr>
          <a:xfrm>
            <a:off x="1488440" y="277262"/>
            <a:ext cx="9956800" cy="1143000"/>
          </a:xfrm>
        </p:spPr>
        <p:txBody>
          <a:bodyPr/>
          <a:lstStyle/>
          <a:p>
            <a:r>
              <a:rPr lang="en-US" b="1" dirty="0"/>
              <a:t>Pre-Hearing Complaint Process </a:t>
            </a:r>
            <a:endParaRPr lang="en-US" dirty="0"/>
          </a:p>
        </p:txBody>
      </p:sp>
      <p:sp>
        <p:nvSpPr>
          <p:cNvPr id="3" name="Content Placeholder 2">
            <a:extLst>
              <a:ext uri="{FF2B5EF4-FFF2-40B4-BE49-F238E27FC236}">
                <a16:creationId xmlns:a16="http://schemas.microsoft.com/office/drawing/2014/main" id="{2A45232D-E32D-45AB-BE29-8FFF37745A56}"/>
              </a:ext>
            </a:extLst>
          </p:cNvPr>
          <p:cNvSpPr>
            <a:spLocks noGrp="1"/>
          </p:cNvSpPr>
          <p:nvPr>
            <p:ph sz="half" idx="1"/>
          </p:nvPr>
        </p:nvSpPr>
        <p:spPr>
          <a:xfrm>
            <a:off x="746760" y="1417639"/>
            <a:ext cx="5552440" cy="4525962"/>
          </a:xfrm>
        </p:spPr>
        <p:txBody>
          <a:bodyPr>
            <a:normAutofit/>
          </a:bodyPr>
          <a:lstStyle/>
          <a:p>
            <a:pPr>
              <a:lnSpc>
                <a:spcPct val="90000"/>
              </a:lnSpc>
            </a:pPr>
            <a:r>
              <a:rPr lang="en-US" sz="2000" dirty="0"/>
              <a:t>A report of misconduct has been made </a:t>
            </a:r>
          </a:p>
          <a:p>
            <a:pPr marL="0" indent="0">
              <a:lnSpc>
                <a:spcPct val="90000"/>
              </a:lnSpc>
              <a:buNone/>
            </a:pPr>
            <a:endParaRPr lang="en-US" sz="2000" dirty="0"/>
          </a:p>
          <a:p>
            <a:pPr>
              <a:lnSpc>
                <a:spcPct val="90000"/>
              </a:lnSpc>
            </a:pPr>
            <a:r>
              <a:rPr lang="en-US" sz="2000" dirty="0"/>
              <a:t>The Complainant or the Title IX Coordinator has initiated the formal investigation process </a:t>
            </a:r>
          </a:p>
          <a:p>
            <a:pPr marL="0" indent="0">
              <a:lnSpc>
                <a:spcPct val="90000"/>
              </a:lnSpc>
              <a:buNone/>
            </a:pPr>
            <a:endParaRPr lang="en-US" sz="2000" dirty="0"/>
          </a:p>
          <a:p>
            <a:pPr>
              <a:lnSpc>
                <a:spcPct val="90000"/>
              </a:lnSpc>
            </a:pPr>
            <a:r>
              <a:rPr lang="en-US" sz="2000" dirty="0"/>
              <a:t>Notice of the investigation has been sent to the parties </a:t>
            </a:r>
          </a:p>
          <a:p>
            <a:pPr marL="0" indent="0">
              <a:lnSpc>
                <a:spcPct val="90000"/>
              </a:lnSpc>
              <a:buNone/>
            </a:pPr>
            <a:endParaRPr lang="en-US" sz="2000" dirty="0"/>
          </a:p>
          <a:p>
            <a:pPr>
              <a:lnSpc>
                <a:spcPct val="90000"/>
              </a:lnSpc>
            </a:pPr>
            <a:r>
              <a:rPr lang="en-US" sz="2000" dirty="0"/>
              <a:t>The assigned investigator(s) have made preliminary determinations </a:t>
            </a:r>
          </a:p>
          <a:p>
            <a:pPr marL="0" indent="0">
              <a:lnSpc>
                <a:spcPct val="90000"/>
              </a:lnSpc>
              <a:buNone/>
            </a:pPr>
            <a:endParaRPr lang="en-US" sz="2000" dirty="0"/>
          </a:p>
          <a:p>
            <a:pPr>
              <a:lnSpc>
                <a:spcPct val="90000"/>
              </a:lnSpc>
            </a:pPr>
            <a:r>
              <a:rPr lang="en-US" sz="2000" dirty="0"/>
              <a:t>The parties and the institution have been unable to reach an informal resolution </a:t>
            </a:r>
          </a:p>
        </p:txBody>
      </p:sp>
      <p:pic>
        <p:nvPicPr>
          <p:cNvPr id="6" name="Content Placeholder 6" descr="A picture containing table, computer&#10;&#10;Description automatically generated">
            <a:extLst>
              <a:ext uri="{FF2B5EF4-FFF2-40B4-BE49-F238E27FC236}">
                <a16:creationId xmlns:a16="http://schemas.microsoft.com/office/drawing/2014/main" id="{0756DC4F-C43E-430D-B749-BAF98367798C}"/>
              </a:ext>
            </a:extLst>
          </p:cNvPr>
          <p:cNvPicPr>
            <a:picLocks noGrp="1" noChangeAspect="1"/>
          </p:cNvPicPr>
          <p:nvPr>
            <p:ph sz="half" idx="2"/>
          </p:nvPr>
        </p:nvPicPr>
        <p:blipFill>
          <a:blip r:embed="rId3">
            <a:extLst>
              <a:ext uri="{837473B0-CC2E-450A-ABE3-18F120FF3D39}">
                <a1611:picAttrSrcUrl xmlns:a1611="http://schemas.microsoft.com/office/drawing/2016/11/main" xmlns="" r:id="rId4"/>
              </a:ext>
            </a:extLst>
          </a:blip>
          <a:stretch>
            <a:fillRect/>
          </a:stretch>
        </p:blipFill>
        <p:spPr>
          <a:xfrm>
            <a:off x="6502400" y="1866900"/>
            <a:ext cx="5080000" cy="3810000"/>
          </a:xfrm>
          <a:noFill/>
        </p:spPr>
      </p:pic>
      <p:sp>
        <p:nvSpPr>
          <p:cNvPr id="5" name="Slide Number Placeholder 4">
            <a:extLst>
              <a:ext uri="{FF2B5EF4-FFF2-40B4-BE49-F238E27FC236}">
                <a16:creationId xmlns:a16="http://schemas.microsoft.com/office/drawing/2014/main" id="{D106D4C9-A9AF-4C5E-896F-377B0BEF1238}"/>
              </a:ext>
            </a:extLst>
          </p:cNvPr>
          <p:cNvSpPr>
            <a:spLocks noGrp="1"/>
          </p:cNvSpPr>
          <p:nvPr>
            <p:ph type="sldNum" sz="quarter" idx="10"/>
          </p:nvPr>
        </p:nvSpPr>
        <p:spPr>
          <a:xfrm>
            <a:off x="10846232" y="6230114"/>
            <a:ext cx="736168" cy="366183"/>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914400" rtl="0" eaLnBrk="1" fontAlgn="auto" latinLnBrk="0" hangingPunct="1">
                <a:lnSpc>
                  <a:spcPct val="100000"/>
                </a:lnSpc>
                <a:spcBef>
                  <a:spcPts val="0"/>
                </a:spcBef>
                <a:spcAft>
                  <a:spcPts val="60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41948684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FA2A4-1907-4B04-BFBB-3AE1D8F7F71A}"/>
              </a:ext>
            </a:extLst>
          </p:cNvPr>
          <p:cNvSpPr>
            <a:spLocks noGrp="1"/>
          </p:cNvSpPr>
          <p:nvPr>
            <p:ph type="title"/>
          </p:nvPr>
        </p:nvSpPr>
        <p:spPr>
          <a:xfrm>
            <a:off x="1320800" y="279566"/>
            <a:ext cx="9956800" cy="1143000"/>
          </a:xfrm>
        </p:spPr>
        <p:txBody>
          <a:bodyPr/>
          <a:lstStyle/>
          <a:p>
            <a:r>
              <a:rPr lang="en-US" b="1" dirty="0"/>
              <a:t>Complaint Consolidation </a:t>
            </a:r>
          </a:p>
        </p:txBody>
      </p:sp>
      <p:sp>
        <p:nvSpPr>
          <p:cNvPr id="3" name="Content Placeholder 2">
            <a:extLst>
              <a:ext uri="{FF2B5EF4-FFF2-40B4-BE49-F238E27FC236}">
                <a16:creationId xmlns:a16="http://schemas.microsoft.com/office/drawing/2014/main" id="{CFB69990-4249-45C0-B7FA-1DFF6D417AFD}"/>
              </a:ext>
            </a:extLst>
          </p:cNvPr>
          <p:cNvSpPr>
            <a:spLocks noGrp="1"/>
          </p:cNvSpPr>
          <p:nvPr>
            <p:ph sz="half" idx="1"/>
          </p:nvPr>
        </p:nvSpPr>
        <p:spPr>
          <a:xfrm>
            <a:off x="609600" y="1178169"/>
            <a:ext cx="5689600" cy="4765432"/>
          </a:xfrm>
        </p:spPr>
        <p:txBody>
          <a:bodyPr>
            <a:normAutofit fontScale="92500"/>
          </a:bodyPr>
          <a:lstStyle/>
          <a:p>
            <a:r>
              <a:rPr lang="en-US" dirty="0"/>
              <a:t>Permissible consolidation when allegations arise out of the same facts or circumstances: </a:t>
            </a:r>
          </a:p>
          <a:p>
            <a:pPr lvl="1"/>
            <a:r>
              <a:rPr lang="en-US" dirty="0"/>
              <a:t>Against more than one Respondent </a:t>
            </a:r>
          </a:p>
          <a:p>
            <a:pPr lvl="1"/>
            <a:r>
              <a:rPr lang="en-US" dirty="0"/>
              <a:t>By more than one Complainant against one or more Respondents </a:t>
            </a:r>
          </a:p>
          <a:p>
            <a:pPr lvl="1"/>
            <a:r>
              <a:rPr lang="en-US" dirty="0"/>
              <a:t>Cross complaints </a:t>
            </a:r>
          </a:p>
          <a:p>
            <a:r>
              <a:rPr lang="en-US" dirty="0"/>
              <a:t>Parties must have the opportunity to object; institution makes final determination </a:t>
            </a:r>
          </a:p>
        </p:txBody>
      </p:sp>
      <p:pic>
        <p:nvPicPr>
          <p:cNvPr id="7" name="Content Placeholder 6" descr="A close up of a sign&#10;&#10;Description automatically generated">
            <a:extLst>
              <a:ext uri="{FF2B5EF4-FFF2-40B4-BE49-F238E27FC236}">
                <a16:creationId xmlns:a16="http://schemas.microsoft.com/office/drawing/2014/main" id="{80CF8D16-37AF-470B-AF3D-C21542897990}"/>
              </a:ext>
            </a:extLst>
          </p:cNvPr>
          <p:cNvPicPr>
            <a:picLocks noGrp="1" noChangeAspect="1"/>
          </p:cNvPicPr>
          <p:nvPr>
            <p:ph sz="half" idx="2"/>
          </p:nvPr>
        </p:nvPicPr>
        <p:blipFill>
          <a:blip r:embed="rId3">
            <a:extLst>
              <a:ext uri="{837473B0-CC2E-450A-ABE3-18F120FF3D39}">
                <a1611:picAttrSrcUrl xmlns:a1611="http://schemas.microsoft.com/office/drawing/2016/11/main" xmlns="" r:id="rId4"/>
              </a:ext>
            </a:extLst>
          </a:blip>
          <a:stretch>
            <a:fillRect/>
          </a:stretch>
        </p:blipFill>
        <p:spPr>
          <a:xfrm>
            <a:off x="6870700" y="1600200"/>
            <a:ext cx="4343400" cy="4343400"/>
          </a:xfrm>
        </p:spPr>
      </p:pic>
      <p:sp>
        <p:nvSpPr>
          <p:cNvPr id="5" name="Slide Number Placeholder 4">
            <a:extLst>
              <a:ext uri="{FF2B5EF4-FFF2-40B4-BE49-F238E27FC236}">
                <a16:creationId xmlns:a16="http://schemas.microsoft.com/office/drawing/2014/main" id="{0EC8F8D3-4772-469B-93A1-4436DBEDDC2A}"/>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8" name="TextBox 7">
            <a:extLst>
              <a:ext uri="{FF2B5EF4-FFF2-40B4-BE49-F238E27FC236}">
                <a16:creationId xmlns:a16="http://schemas.microsoft.com/office/drawing/2014/main" id="{6C58512C-50A6-42C8-9B1F-94DFEA4E1123}"/>
              </a:ext>
            </a:extLst>
          </p:cNvPr>
          <p:cNvSpPr txBox="1"/>
          <p:nvPr/>
        </p:nvSpPr>
        <p:spPr>
          <a:xfrm>
            <a:off x="6870700" y="5943600"/>
            <a:ext cx="4343400"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a:ea typeface="+mn-ea"/>
                <a:cs typeface="+mn-cs"/>
                <a:hlinkClick r:id="rId4" tooltip="https://commons.wikimedia.org/wiki/File:New_Zealand_Permanent_Warning_-_Merging_Traffic_Left_and_Right.svg"/>
              </a:rPr>
              <a:t>This Photo</a:t>
            </a:r>
            <a:r>
              <a:rPr kumimoji="0" lang="en-US" sz="900" b="0" i="0" u="none" strike="noStrike" kern="1200" cap="none" spc="0" normalizeH="0" baseline="0" noProof="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a:ea typeface="+mn-ea"/>
                <a:cs typeface="+mn-cs"/>
                <a:hlinkClick r:id="rId5" tooltip="https://creativecommons.org/licenses/by-sa/3.0/"/>
              </a:rPr>
              <a:t>CC BY-SA</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24391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79E1E-45B1-4981-8E90-C8D31E5CE9B9}"/>
              </a:ext>
            </a:extLst>
          </p:cNvPr>
          <p:cNvSpPr>
            <a:spLocks noGrp="1"/>
          </p:cNvSpPr>
          <p:nvPr>
            <p:ph type="title"/>
          </p:nvPr>
        </p:nvSpPr>
        <p:spPr/>
        <p:txBody>
          <a:bodyPr/>
          <a:lstStyle/>
          <a:p>
            <a:r>
              <a:rPr lang="en-US" b="1" dirty="0"/>
              <a:t>The Formal Adjudication Process </a:t>
            </a:r>
          </a:p>
        </p:txBody>
      </p:sp>
    </p:spTree>
    <p:extLst>
      <p:ext uri="{BB962C8B-B14F-4D97-AF65-F5344CB8AC3E}">
        <p14:creationId xmlns:p14="http://schemas.microsoft.com/office/powerpoint/2010/main" val="23030072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B1629-7702-4D7E-9E1E-F9FE2E38BA03}"/>
              </a:ext>
            </a:extLst>
          </p:cNvPr>
          <p:cNvSpPr>
            <a:spLocks noGrp="1"/>
          </p:cNvSpPr>
          <p:nvPr>
            <p:ph type="title"/>
          </p:nvPr>
        </p:nvSpPr>
        <p:spPr>
          <a:xfrm>
            <a:off x="1505857" y="261703"/>
            <a:ext cx="9956800" cy="1143000"/>
          </a:xfrm>
        </p:spPr>
        <p:txBody>
          <a:bodyPr/>
          <a:lstStyle/>
          <a:p>
            <a:r>
              <a:rPr lang="en-US" b="1" dirty="0"/>
              <a:t>Live Hearing </a:t>
            </a:r>
            <a:r>
              <a:rPr lang="en-US" sz="2400" dirty="0"/>
              <a:t>§106.45(b)(6)</a:t>
            </a:r>
            <a:endParaRPr lang="en-US" dirty="0"/>
          </a:p>
        </p:txBody>
      </p:sp>
      <p:sp>
        <p:nvSpPr>
          <p:cNvPr id="3" name="Content Placeholder 2">
            <a:extLst>
              <a:ext uri="{FF2B5EF4-FFF2-40B4-BE49-F238E27FC236}">
                <a16:creationId xmlns:a16="http://schemas.microsoft.com/office/drawing/2014/main" id="{D7AC0F24-D880-44DC-B79B-EB3CDFA8BCBA}"/>
              </a:ext>
            </a:extLst>
          </p:cNvPr>
          <p:cNvSpPr>
            <a:spLocks noGrp="1"/>
          </p:cNvSpPr>
          <p:nvPr>
            <p:ph idx="1"/>
          </p:nvPr>
        </p:nvSpPr>
        <p:spPr>
          <a:xfrm>
            <a:off x="609599" y="1306286"/>
            <a:ext cx="10972801" cy="4484915"/>
          </a:xfrm>
        </p:spPr>
        <p:txBody>
          <a:bodyPr>
            <a:normAutofit fontScale="92500" lnSpcReduction="20000"/>
          </a:bodyPr>
          <a:lstStyle/>
          <a:p>
            <a:r>
              <a:rPr lang="en-US" sz="2800" dirty="0"/>
              <a:t>The Final Rule mandates a bifurcated process </a:t>
            </a:r>
          </a:p>
          <a:p>
            <a:pPr marL="0" indent="0">
              <a:buNone/>
            </a:pPr>
            <a:endParaRPr lang="en-US" dirty="0"/>
          </a:p>
          <a:p>
            <a:r>
              <a:rPr lang="en-US" sz="2800" dirty="0"/>
              <a:t>Final determinations of responsibility and sanctions are made by decision-makers </a:t>
            </a:r>
          </a:p>
          <a:p>
            <a:pPr lvl="1"/>
            <a:r>
              <a:rPr lang="en-US" sz="2400" dirty="0"/>
              <a:t>CANNOT be the Title IX Coordinator or assigned investigator </a:t>
            </a:r>
          </a:p>
          <a:p>
            <a:pPr marL="457200" lvl="1" indent="0">
              <a:buNone/>
            </a:pPr>
            <a:endParaRPr lang="en-US" dirty="0"/>
          </a:p>
          <a:p>
            <a:r>
              <a:rPr lang="en-US" sz="2800" dirty="0"/>
              <a:t>New due process considerations</a:t>
            </a:r>
          </a:p>
          <a:p>
            <a:pPr lvl="1"/>
            <a:r>
              <a:rPr lang="en-US" sz="2400" dirty="0"/>
              <a:t>Cross examination </a:t>
            </a:r>
          </a:p>
          <a:p>
            <a:pPr lvl="1"/>
            <a:r>
              <a:rPr lang="en-US" sz="2400" dirty="0"/>
              <a:t>Relevancy determinations </a:t>
            </a:r>
          </a:p>
          <a:p>
            <a:pPr lvl="1"/>
            <a:r>
              <a:rPr lang="en-US" sz="2400" dirty="0"/>
              <a:t>Impact of party or witness refusal to submit to cross-examination </a:t>
            </a:r>
          </a:p>
          <a:p>
            <a:pPr lvl="1"/>
            <a:endParaRPr lang="en-US" sz="2400" dirty="0"/>
          </a:p>
          <a:p>
            <a:pPr marL="514350" indent="-457200"/>
            <a:r>
              <a:rPr lang="en-US" sz="2800" dirty="0"/>
              <a:t>Institutions can establish rules of decorum </a:t>
            </a:r>
          </a:p>
        </p:txBody>
      </p:sp>
      <p:sp>
        <p:nvSpPr>
          <p:cNvPr id="4" name="Slide Number Placeholder 3">
            <a:extLst>
              <a:ext uri="{FF2B5EF4-FFF2-40B4-BE49-F238E27FC236}">
                <a16:creationId xmlns:a16="http://schemas.microsoft.com/office/drawing/2014/main" id="{171329B7-6216-46CE-A660-C138AA5B9F07}"/>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4151666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19EDB-5F81-485A-BD7E-7898B7A8812F}"/>
              </a:ext>
            </a:extLst>
          </p:cNvPr>
          <p:cNvSpPr>
            <a:spLocks noGrp="1"/>
          </p:cNvSpPr>
          <p:nvPr>
            <p:ph type="title"/>
          </p:nvPr>
        </p:nvSpPr>
        <p:spPr/>
        <p:txBody>
          <a:bodyPr/>
          <a:lstStyle/>
          <a:p>
            <a:r>
              <a:rPr lang="en-US" b="1" dirty="0"/>
              <a:t>Overview of Title IX </a:t>
            </a:r>
          </a:p>
        </p:txBody>
      </p:sp>
    </p:spTree>
    <p:extLst>
      <p:ext uri="{BB962C8B-B14F-4D97-AF65-F5344CB8AC3E}">
        <p14:creationId xmlns:p14="http://schemas.microsoft.com/office/powerpoint/2010/main" val="2997418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A2A74-9047-4805-A889-AE03B8AA7DEE}"/>
              </a:ext>
            </a:extLst>
          </p:cNvPr>
          <p:cNvSpPr>
            <a:spLocks noGrp="1"/>
          </p:cNvSpPr>
          <p:nvPr>
            <p:ph type="title"/>
          </p:nvPr>
        </p:nvSpPr>
        <p:spPr>
          <a:xfrm>
            <a:off x="1524000" y="274639"/>
            <a:ext cx="9956800" cy="1143000"/>
          </a:xfrm>
        </p:spPr>
        <p:txBody>
          <a:bodyPr/>
          <a:lstStyle/>
          <a:p>
            <a:r>
              <a:rPr lang="en-US" b="1" dirty="0"/>
              <a:t>The USG Adjudication Processes </a:t>
            </a:r>
          </a:p>
        </p:txBody>
      </p:sp>
      <p:sp>
        <p:nvSpPr>
          <p:cNvPr id="3" name="Content Placeholder 2">
            <a:extLst>
              <a:ext uri="{FF2B5EF4-FFF2-40B4-BE49-F238E27FC236}">
                <a16:creationId xmlns:a16="http://schemas.microsoft.com/office/drawing/2014/main" id="{0963AE90-536D-4321-94EF-C74B501C175E}"/>
              </a:ext>
            </a:extLst>
          </p:cNvPr>
          <p:cNvSpPr>
            <a:spLocks noGrp="1"/>
          </p:cNvSpPr>
          <p:nvPr>
            <p:ph sz="half" idx="1"/>
          </p:nvPr>
        </p:nvSpPr>
        <p:spPr>
          <a:xfrm>
            <a:off x="711200" y="1417639"/>
            <a:ext cx="5232400" cy="4525962"/>
          </a:xfrm>
        </p:spPr>
        <p:txBody>
          <a:bodyPr>
            <a:normAutofit fontScale="85000" lnSpcReduction="20000"/>
          </a:bodyPr>
          <a:lstStyle/>
          <a:p>
            <a:pPr marL="0" indent="0" algn="ctr">
              <a:buNone/>
            </a:pPr>
            <a:r>
              <a:rPr lang="en-US" b="1" dirty="0">
                <a:solidFill>
                  <a:srgbClr val="FF0000"/>
                </a:solidFill>
              </a:rPr>
              <a:t>Students</a:t>
            </a:r>
          </a:p>
          <a:p>
            <a:r>
              <a:rPr lang="en-US" dirty="0"/>
              <a:t>All matters not informally resolved will be heard by a Hearing Panel </a:t>
            </a:r>
          </a:p>
          <a:p>
            <a:pPr marL="0" indent="0">
              <a:buNone/>
            </a:pPr>
            <a:endParaRPr lang="en-US" dirty="0"/>
          </a:p>
          <a:p>
            <a:r>
              <a:rPr lang="en-US" dirty="0"/>
              <a:t>Hearing Panels comprised of trained faculty and staff </a:t>
            </a:r>
          </a:p>
          <a:p>
            <a:pPr marL="0" indent="0">
              <a:buNone/>
            </a:pPr>
            <a:r>
              <a:rPr lang="en-US" dirty="0"/>
              <a:t> </a:t>
            </a:r>
          </a:p>
        </p:txBody>
      </p:sp>
      <p:sp>
        <p:nvSpPr>
          <p:cNvPr id="4" name="Content Placeholder 3">
            <a:extLst>
              <a:ext uri="{FF2B5EF4-FFF2-40B4-BE49-F238E27FC236}">
                <a16:creationId xmlns:a16="http://schemas.microsoft.com/office/drawing/2014/main" id="{F826DD8C-B200-4241-8E09-DA7C14B9466B}"/>
              </a:ext>
            </a:extLst>
          </p:cNvPr>
          <p:cNvSpPr>
            <a:spLocks noGrp="1"/>
          </p:cNvSpPr>
          <p:nvPr>
            <p:ph sz="half" idx="2"/>
          </p:nvPr>
        </p:nvSpPr>
        <p:spPr>
          <a:xfrm>
            <a:off x="6350000" y="1417639"/>
            <a:ext cx="5232400" cy="4525961"/>
          </a:xfrm>
        </p:spPr>
        <p:txBody>
          <a:bodyPr>
            <a:normAutofit fontScale="85000" lnSpcReduction="20000"/>
          </a:bodyPr>
          <a:lstStyle/>
          <a:p>
            <a:pPr marL="0" indent="0" algn="ctr">
              <a:buNone/>
            </a:pPr>
            <a:r>
              <a:rPr lang="en-US" b="1" dirty="0">
                <a:solidFill>
                  <a:srgbClr val="0070C0"/>
                </a:solidFill>
              </a:rPr>
              <a:t>Employees</a:t>
            </a:r>
            <a:endParaRPr lang="en-US" b="1" dirty="0"/>
          </a:p>
          <a:p>
            <a:r>
              <a:rPr lang="en-US" dirty="0"/>
              <a:t>Title IX matters not informally resolved will be heard by a designated decision-maker</a:t>
            </a:r>
          </a:p>
          <a:p>
            <a:pPr lvl="1"/>
            <a:r>
              <a:rPr lang="en-US" dirty="0"/>
              <a:t>Single decision-maker OR panel</a:t>
            </a:r>
          </a:p>
          <a:p>
            <a:endParaRPr lang="en-US" dirty="0"/>
          </a:p>
          <a:p>
            <a:r>
              <a:rPr lang="en-US" dirty="0"/>
              <a:t>Sexual Misconduct matters not informally resolved will be resolved according to previously established procedures </a:t>
            </a:r>
          </a:p>
          <a:p>
            <a:pPr lvl="1"/>
            <a:r>
              <a:rPr lang="en-US" dirty="0"/>
              <a:t>Institutions may choose to offer a hearing </a:t>
            </a:r>
          </a:p>
        </p:txBody>
      </p:sp>
      <p:sp>
        <p:nvSpPr>
          <p:cNvPr id="5" name="Slide Number Placeholder 4">
            <a:extLst>
              <a:ext uri="{FF2B5EF4-FFF2-40B4-BE49-F238E27FC236}">
                <a16:creationId xmlns:a16="http://schemas.microsoft.com/office/drawing/2014/main" id="{79CFD920-DB7F-4772-9459-0E64C2D8968D}"/>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448227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A411B-B32C-4C94-A72C-31E7D1C1ED6F}"/>
              </a:ext>
            </a:extLst>
          </p:cNvPr>
          <p:cNvSpPr>
            <a:spLocks noGrp="1"/>
          </p:cNvSpPr>
          <p:nvPr>
            <p:ph type="title"/>
          </p:nvPr>
        </p:nvSpPr>
        <p:spPr>
          <a:xfrm>
            <a:off x="1117600" y="387753"/>
            <a:ext cx="9956800" cy="1143000"/>
          </a:xfrm>
        </p:spPr>
        <p:txBody>
          <a:bodyPr/>
          <a:lstStyle/>
          <a:p>
            <a:r>
              <a:rPr lang="en-US" b="1" dirty="0"/>
              <a:t>Hearing Panel or Single-Decision Maker </a:t>
            </a:r>
          </a:p>
        </p:txBody>
      </p:sp>
      <p:sp>
        <p:nvSpPr>
          <p:cNvPr id="3" name="Content Placeholder 2">
            <a:extLst>
              <a:ext uri="{FF2B5EF4-FFF2-40B4-BE49-F238E27FC236}">
                <a16:creationId xmlns:a16="http://schemas.microsoft.com/office/drawing/2014/main" id="{68351201-5467-48AC-9640-607B4DBD5261}"/>
              </a:ext>
            </a:extLst>
          </p:cNvPr>
          <p:cNvSpPr>
            <a:spLocks noGrp="1"/>
          </p:cNvSpPr>
          <p:nvPr>
            <p:ph idx="1"/>
          </p:nvPr>
        </p:nvSpPr>
        <p:spPr>
          <a:xfrm>
            <a:off x="1019858" y="1493135"/>
            <a:ext cx="10367058" cy="4274917"/>
          </a:xfrm>
        </p:spPr>
        <p:txBody>
          <a:bodyPr>
            <a:normAutofit fontScale="92500" lnSpcReduction="10000"/>
          </a:bodyPr>
          <a:lstStyle/>
          <a:p>
            <a:r>
              <a:rPr lang="en-US" dirty="0"/>
              <a:t>Serves as a neutral decision-maker </a:t>
            </a:r>
          </a:p>
          <a:p>
            <a:pPr marL="0" indent="0">
              <a:buNone/>
            </a:pPr>
            <a:endParaRPr lang="en-US" dirty="0"/>
          </a:p>
          <a:p>
            <a:r>
              <a:rPr lang="en-US" dirty="0"/>
              <a:t>Makes a final determination of responsibility  </a:t>
            </a:r>
          </a:p>
          <a:p>
            <a:pPr marL="0" indent="0">
              <a:buNone/>
            </a:pPr>
            <a:endParaRPr lang="en-US" dirty="0"/>
          </a:p>
          <a:p>
            <a:r>
              <a:rPr lang="en-US" dirty="0"/>
              <a:t>Makes a final determination regarding sanctions and other administrative action that may be appropriate</a:t>
            </a:r>
          </a:p>
          <a:p>
            <a:pPr marL="0" indent="0">
              <a:buNone/>
            </a:pPr>
            <a:endParaRPr lang="en-US" dirty="0"/>
          </a:p>
          <a:p>
            <a:r>
              <a:rPr lang="en-US" dirty="0"/>
              <a:t>Must articulate determinations in a written decision </a:t>
            </a:r>
          </a:p>
          <a:p>
            <a:endParaRPr lang="en-US" dirty="0"/>
          </a:p>
        </p:txBody>
      </p:sp>
      <p:sp>
        <p:nvSpPr>
          <p:cNvPr id="4" name="Slide Number Placeholder 3">
            <a:extLst>
              <a:ext uri="{FF2B5EF4-FFF2-40B4-BE49-F238E27FC236}">
                <a16:creationId xmlns:a16="http://schemas.microsoft.com/office/drawing/2014/main" id="{53F6270B-EB0D-468B-AE8B-4AD80599B5C8}"/>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22550022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A9C1C-AFDB-4F01-9868-89D20D846E9B}"/>
              </a:ext>
            </a:extLst>
          </p:cNvPr>
          <p:cNvSpPr>
            <a:spLocks noGrp="1"/>
          </p:cNvSpPr>
          <p:nvPr>
            <p:ph type="title"/>
          </p:nvPr>
        </p:nvSpPr>
        <p:spPr>
          <a:xfrm>
            <a:off x="1007144" y="288467"/>
            <a:ext cx="9956800" cy="1143000"/>
          </a:xfrm>
        </p:spPr>
        <p:txBody>
          <a:bodyPr/>
          <a:lstStyle/>
          <a:p>
            <a:r>
              <a:rPr lang="en-US" b="1" dirty="0"/>
              <a:t>Hearing Officer or Hearing Chair</a:t>
            </a:r>
          </a:p>
        </p:txBody>
      </p:sp>
      <p:sp>
        <p:nvSpPr>
          <p:cNvPr id="3" name="Content Placeholder 2">
            <a:extLst>
              <a:ext uri="{FF2B5EF4-FFF2-40B4-BE49-F238E27FC236}">
                <a16:creationId xmlns:a16="http://schemas.microsoft.com/office/drawing/2014/main" id="{BE2738EC-1454-485D-ABC8-50BFDC4A0060}"/>
              </a:ext>
            </a:extLst>
          </p:cNvPr>
          <p:cNvSpPr>
            <a:spLocks noGrp="1"/>
          </p:cNvSpPr>
          <p:nvPr>
            <p:ph sz="half" idx="1"/>
          </p:nvPr>
        </p:nvSpPr>
        <p:spPr>
          <a:xfrm>
            <a:off x="794657" y="1284514"/>
            <a:ext cx="5504543" cy="4659087"/>
          </a:xfrm>
        </p:spPr>
        <p:txBody>
          <a:bodyPr>
            <a:normAutofit fontScale="92500" lnSpcReduction="20000"/>
          </a:bodyPr>
          <a:lstStyle/>
          <a:p>
            <a:r>
              <a:rPr lang="en-US" dirty="0"/>
              <a:t>Considered a decision-maker</a:t>
            </a:r>
          </a:p>
          <a:p>
            <a:pPr marL="0" indent="0">
              <a:buNone/>
            </a:pPr>
            <a:r>
              <a:rPr lang="en-US" dirty="0"/>
              <a:t> </a:t>
            </a:r>
          </a:p>
          <a:p>
            <a:r>
              <a:rPr lang="en-US" dirty="0"/>
              <a:t>Responsible for facilitating the hearing process </a:t>
            </a:r>
          </a:p>
          <a:p>
            <a:pPr lvl="1"/>
            <a:r>
              <a:rPr lang="en-US" dirty="0"/>
              <a:t>Scheduling </a:t>
            </a:r>
          </a:p>
          <a:p>
            <a:pPr lvl="1"/>
            <a:r>
              <a:rPr lang="en-US" dirty="0"/>
              <a:t>Selection of panel members </a:t>
            </a:r>
          </a:p>
          <a:p>
            <a:pPr lvl="1"/>
            <a:r>
              <a:rPr lang="en-US" dirty="0"/>
              <a:t>Facilitating advisor selection </a:t>
            </a:r>
          </a:p>
          <a:p>
            <a:pPr lvl="1"/>
            <a:r>
              <a:rPr lang="en-US" dirty="0"/>
              <a:t>Any pre-meetings with parties </a:t>
            </a:r>
          </a:p>
          <a:p>
            <a:pPr lvl="1"/>
            <a:r>
              <a:rPr lang="en-US" dirty="0"/>
              <a:t>Conducts the hearing</a:t>
            </a:r>
          </a:p>
          <a:p>
            <a:pPr marL="457200" lvl="1" indent="0">
              <a:buNone/>
            </a:pPr>
            <a:r>
              <a:rPr lang="en-US" dirty="0"/>
              <a:t> </a:t>
            </a:r>
          </a:p>
          <a:p>
            <a:r>
              <a:rPr lang="en-US" dirty="0"/>
              <a:t>Responsible for determining issues of relevancy </a:t>
            </a:r>
          </a:p>
        </p:txBody>
      </p:sp>
      <p:pic>
        <p:nvPicPr>
          <p:cNvPr id="7" name="Content Placeholder 6" descr="A picture containing drawing&#10;&#10;Description automatically generated">
            <a:extLst>
              <a:ext uri="{FF2B5EF4-FFF2-40B4-BE49-F238E27FC236}">
                <a16:creationId xmlns:a16="http://schemas.microsoft.com/office/drawing/2014/main" id="{575824AB-571D-42DC-8513-55B8C26BF3BA}"/>
              </a:ext>
            </a:extLst>
          </p:cNvPr>
          <p:cNvPicPr>
            <a:picLocks noGrp="1" noChangeAspect="1"/>
          </p:cNvPicPr>
          <p:nvPr>
            <p:ph sz="half" idx="2"/>
          </p:nvPr>
        </p:nvPicPr>
        <p:blipFill>
          <a:blip r:embed="rId3">
            <a:extLst>
              <a:ext uri="{837473B0-CC2E-450A-ABE3-18F120FF3D39}">
                <a1611:picAttrSrcUrl xmlns:a1611="http://schemas.microsoft.com/office/drawing/2016/11/main" xmlns="" r:id="rId4"/>
              </a:ext>
            </a:extLst>
          </a:blip>
          <a:stretch>
            <a:fillRect/>
          </a:stretch>
        </p:blipFill>
        <p:spPr>
          <a:xfrm>
            <a:off x="6852944" y="1567817"/>
            <a:ext cx="4424656" cy="3590712"/>
          </a:xfrm>
        </p:spPr>
      </p:pic>
      <p:sp>
        <p:nvSpPr>
          <p:cNvPr id="5" name="Slide Number Placeholder 4">
            <a:extLst>
              <a:ext uri="{FF2B5EF4-FFF2-40B4-BE49-F238E27FC236}">
                <a16:creationId xmlns:a16="http://schemas.microsoft.com/office/drawing/2014/main" id="{3A0CFBA9-81D8-4049-99B5-F7FF905B849E}"/>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8" name="TextBox 7">
            <a:extLst>
              <a:ext uri="{FF2B5EF4-FFF2-40B4-BE49-F238E27FC236}">
                <a16:creationId xmlns:a16="http://schemas.microsoft.com/office/drawing/2014/main" id="{2C6931C1-6838-42CA-8538-3EC9AE4B0622}"/>
              </a:ext>
            </a:extLst>
          </p:cNvPr>
          <p:cNvSpPr txBox="1"/>
          <p:nvPr/>
        </p:nvSpPr>
        <p:spPr>
          <a:xfrm>
            <a:off x="7589112" y="5275119"/>
            <a:ext cx="3688488"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4" tooltip="https://www.flickr.com/photos/cityofelkcity/2492542667"/>
              </a:rPr>
              <a:t>This Photo</a:t>
            </a:r>
            <a:r>
              <a:rPr kumimoji="0" lang="en-US" sz="900" b="0" i="0" u="none" strike="noStrike" kern="1200" cap="none" spc="0" normalizeH="0" baseline="0" noProof="0" dirty="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5" tooltip="https://creativecommons.org/licenses/by-nc-sa/3.0/"/>
              </a:rPr>
              <a:t>CC BY-SA-NC</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93508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79301-3AE7-42E2-9A51-CB287DE166CB}"/>
              </a:ext>
            </a:extLst>
          </p:cNvPr>
          <p:cNvSpPr>
            <a:spLocks noGrp="1"/>
          </p:cNvSpPr>
          <p:nvPr>
            <p:ph type="title"/>
          </p:nvPr>
        </p:nvSpPr>
        <p:spPr>
          <a:xfrm>
            <a:off x="1436547" y="342899"/>
            <a:ext cx="9956800" cy="1143000"/>
          </a:xfrm>
        </p:spPr>
        <p:txBody>
          <a:bodyPr/>
          <a:lstStyle/>
          <a:p>
            <a:r>
              <a:rPr lang="en-US" b="1" dirty="0"/>
              <a:t>Advisors </a:t>
            </a:r>
            <a:r>
              <a:rPr lang="en-US" sz="2400" dirty="0"/>
              <a:t>§106.45(b)(6)</a:t>
            </a:r>
            <a:endParaRPr lang="en-US" dirty="0"/>
          </a:p>
        </p:txBody>
      </p:sp>
      <p:sp>
        <p:nvSpPr>
          <p:cNvPr id="3" name="Content Placeholder 2">
            <a:extLst>
              <a:ext uri="{FF2B5EF4-FFF2-40B4-BE49-F238E27FC236}">
                <a16:creationId xmlns:a16="http://schemas.microsoft.com/office/drawing/2014/main" id="{F907DE53-5971-4829-BAEC-1FF3F84FD72B}"/>
              </a:ext>
            </a:extLst>
          </p:cNvPr>
          <p:cNvSpPr>
            <a:spLocks noGrp="1"/>
          </p:cNvSpPr>
          <p:nvPr>
            <p:ph sz="half" idx="1"/>
          </p:nvPr>
        </p:nvSpPr>
        <p:spPr>
          <a:xfrm>
            <a:off x="844952" y="1417639"/>
            <a:ext cx="5454248" cy="4525962"/>
          </a:xfrm>
        </p:spPr>
        <p:txBody>
          <a:bodyPr>
            <a:normAutofit fontScale="92500" lnSpcReduction="10000"/>
          </a:bodyPr>
          <a:lstStyle/>
          <a:p>
            <a:pPr marL="0" indent="0" algn="ctr">
              <a:buNone/>
            </a:pPr>
            <a:r>
              <a:rPr lang="en-US" b="1" dirty="0">
                <a:solidFill>
                  <a:srgbClr val="FF0000"/>
                </a:solidFill>
              </a:rPr>
              <a:t>Title IX </a:t>
            </a:r>
          </a:p>
          <a:p>
            <a:r>
              <a:rPr lang="en-US" dirty="0"/>
              <a:t>Provide advice, counsel, and support to a party</a:t>
            </a:r>
          </a:p>
          <a:p>
            <a:pPr marL="0" indent="0">
              <a:buNone/>
            </a:pPr>
            <a:r>
              <a:rPr lang="en-US" dirty="0"/>
              <a:t> </a:t>
            </a:r>
          </a:p>
          <a:p>
            <a:r>
              <a:rPr lang="en-US" dirty="0"/>
              <a:t>Perform cross examination of other party and other witnesses</a:t>
            </a:r>
          </a:p>
          <a:p>
            <a:endParaRPr lang="en-US" dirty="0">
              <a:solidFill>
                <a:srgbClr val="FF0000"/>
              </a:solidFill>
            </a:endParaRPr>
          </a:p>
          <a:p>
            <a:pPr marL="0" indent="0">
              <a:buNone/>
            </a:pPr>
            <a:r>
              <a:rPr lang="en-US" dirty="0">
                <a:solidFill>
                  <a:srgbClr val="FF0000"/>
                </a:solidFill>
              </a:rPr>
              <a:t>*Note: </a:t>
            </a:r>
            <a:r>
              <a:rPr lang="en-US" dirty="0"/>
              <a:t>Institution required to provide if party does not have their own   </a:t>
            </a:r>
          </a:p>
        </p:txBody>
      </p:sp>
      <p:sp>
        <p:nvSpPr>
          <p:cNvPr id="4" name="Content Placeholder 3">
            <a:extLst>
              <a:ext uri="{FF2B5EF4-FFF2-40B4-BE49-F238E27FC236}">
                <a16:creationId xmlns:a16="http://schemas.microsoft.com/office/drawing/2014/main" id="{D203EF45-955F-496D-8F7D-E262528DB9C1}"/>
              </a:ext>
            </a:extLst>
          </p:cNvPr>
          <p:cNvSpPr>
            <a:spLocks noGrp="1"/>
          </p:cNvSpPr>
          <p:nvPr>
            <p:ph sz="half" idx="2"/>
          </p:nvPr>
        </p:nvSpPr>
        <p:spPr>
          <a:xfrm>
            <a:off x="6412375" y="1417639"/>
            <a:ext cx="5170025" cy="4525961"/>
          </a:xfrm>
        </p:spPr>
        <p:txBody>
          <a:bodyPr>
            <a:normAutofit fontScale="92500" lnSpcReduction="10000"/>
          </a:bodyPr>
          <a:lstStyle/>
          <a:p>
            <a:pPr marL="0" indent="0" algn="ctr">
              <a:buNone/>
            </a:pPr>
            <a:r>
              <a:rPr lang="en-US" b="1" dirty="0">
                <a:solidFill>
                  <a:srgbClr val="0070C0"/>
                </a:solidFill>
              </a:rPr>
              <a:t>Sexual Misconduct </a:t>
            </a:r>
          </a:p>
          <a:p>
            <a:r>
              <a:rPr lang="en-US" dirty="0"/>
              <a:t>Provide advice, counsel, and support to a party </a:t>
            </a:r>
          </a:p>
          <a:p>
            <a:pPr marL="0" indent="0">
              <a:buNone/>
            </a:pPr>
            <a:endParaRPr lang="en-US" sz="1400" dirty="0"/>
          </a:p>
          <a:p>
            <a:pPr marL="0" indent="0">
              <a:buNone/>
            </a:pPr>
            <a:endParaRPr lang="en-US" sz="1400" dirty="0"/>
          </a:p>
          <a:p>
            <a:r>
              <a:rPr lang="en-US" dirty="0"/>
              <a:t>May not actively participate in the hearing process </a:t>
            </a:r>
          </a:p>
          <a:p>
            <a:pPr marL="0" indent="0">
              <a:buNone/>
            </a:pPr>
            <a:endParaRPr lang="en-US" sz="1600" dirty="0"/>
          </a:p>
          <a:p>
            <a:pPr marL="0" indent="0">
              <a:buNone/>
            </a:pPr>
            <a:endParaRPr lang="en-US" sz="1600" dirty="0"/>
          </a:p>
          <a:p>
            <a:r>
              <a:rPr lang="en-US" dirty="0"/>
              <a:t>May provide written questions to the Hearing Panel to read aloud </a:t>
            </a:r>
          </a:p>
        </p:txBody>
      </p:sp>
      <p:sp>
        <p:nvSpPr>
          <p:cNvPr id="5" name="Slide Number Placeholder 4">
            <a:extLst>
              <a:ext uri="{FF2B5EF4-FFF2-40B4-BE49-F238E27FC236}">
                <a16:creationId xmlns:a16="http://schemas.microsoft.com/office/drawing/2014/main" id="{8C62ACC7-E981-46D1-A4E3-8A9EA3A05E8E}"/>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29015394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273D2-1E53-498E-AB31-2259DA1CFF3F}"/>
              </a:ext>
            </a:extLst>
          </p:cNvPr>
          <p:cNvSpPr>
            <a:spLocks noGrp="1"/>
          </p:cNvSpPr>
          <p:nvPr>
            <p:ph type="title"/>
          </p:nvPr>
        </p:nvSpPr>
        <p:spPr>
          <a:xfrm>
            <a:off x="1316298" y="274639"/>
            <a:ext cx="9956800" cy="1143000"/>
          </a:xfrm>
        </p:spPr>
        <p:txBody>
          <a:bodyPr/>
          <a:lstStyle/>
          <a:p>
            <a:r>
              <a:rPr lang="en-US" b="1" dirty="0"/>
              <a:t>Hearing Logistics </a:t>
            </a:r>
          </a:p>
        </p:txBody>
      </p:sp>
      <p:sp>
        <p:nvSpPr>
          <p:cNvPr id="3" name="Content Placeholder 2">
            <a:extLst>
              <a:ext uri="{FF2B5EF4-FFF2-40B4-BE49-F238E27FC236}">
                <a16:creationId xmlns:a16="http://schemas.microsoft.com/office/drawing/2014/main" id="{D894234E-B3DF-4F4E-AF6D-759552055759}"/>
              </a:ext>
            </a:extLst>
          </p:cNvPr>
          <p:cNvSpPr>
            <a:spLocks noGrp="1"/>
          </p:cNvSpPr>
          <p:nvPr>
            <p:ph idx="1"/>
          </p:nvPr>
        </p:nvSpPr>
        <p:spPr>
          <a:xfrm>
            <a:off x="752354" y="1226916"/>
            <a:ext cx="10830047" cy="4791919"/>
          </a:xfrm>
        </p:spPr>
        <p:txBody>
          <a:bodyPr>
            <a:normAutofit fontScale="85000" lnSpcReduction="20000"/>
          </a:bodyPr>
          <a:lstStyle/>
          <a:p>
            <a:r>
              <a:rPr lang="en-US" dirty="0"/>
              <a:t>At the request of either party, the parties must be permitted to be in separate rooms  </a:t>
            </a:r>
          </a:p>
          <a:p>
            <a:pPr marL="0" indent="0">
              <a:buNone/>
            </a:pPr>
            <a:endParaRPr lang="en-US" dirty="0"/>
          </a:p>
          <a:p>
            <a:r>
              <a:rPr lang="en-US" dirty="0"/>
              <a:t>Hearings may be conducted in-person or via videoconferencing</a:t>
            </a:r>
          </a:p>
          <a:p>
            <a:pPr lvl="1"/>
            <a:r>
              <a:rPr lang="en-US" dirty="0"/>
              <a:t>Ensure decision- makers receive training on how to use technology </a:t>
            </a:r>
          </a:p>
          <a:p>
            <a:pPr marL="0" indent="0">
              <a:buNone/>
            </a:pPr>
            <a:endParaRPr lang="en-US" dirty="0"/>
          </a:p>
          <a:p>
            <a:r>
              <a:rPr lang="en-US" dirty="0"/>
              <a:t>Have available all directly related information </a:t>
            </a:r>
          </a:p>
          <a:p>
            <a:pPr marL="0" indent="0">
              <a:buNone/>
            </a:pPr>
            <a:endParaRPr lang="en-US" dirty="0"/>
          </a:p>
          <a:p>
            <a:r>
              <a:rPr lang="en-US" dirty="0"/>
              <a:t>Institutions permitted to establish rules of decorum</a:t>
            </a:r>
          </a:p>
          <a:p>
            <a:pPr marL="0" indent="0">
              <a:buNone/>
            </a:pPr>
            <a:endParaRPr lang="en-US" dirty="0"/>
          </a:p>
          <a:p>
            <a:r>
              <a:rPr lang="en-US" dirty="0"/>
              <a:t>All hearings must be recorded </a:t>
            </a:r>
          </a:p>
        </p:txBody>
      </p:sp>
      <p:sp>
        <p:nvSpPr>
          <p:cNvPr id="4" name="Slide Number Placeholder 3">
            <a:extLst>
              <a:ext uri="{FF2B5EF4-FFF2-40B4-BE49-F238E27FC236}">
                <a16:creationId xmlns:a16="http://schemas.microsoft.com/office/drawing/2014/main" id="{2589919B-8FDB-4564-B0C9-401FE334B59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2512280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F3857-DE68-4D6D-A616-47958F6208D9}"/>
              </a:ext>
            </a:extLst>
          </p:cNvPr>
          <p:cNvSpPr>
            <a:spLocks noGrp="1"/>
          </p:cNvSpPr>
          <p:nvPr>
            <p:ph type="title"/>
          </p:nvPr>
        </p:nvSpPr>
        <p:spPr>
          <a:xfrm>
            <a:off x="1257516" y="274639"/>
            <a:ext cx="9956800" cy="1143000"/>
          </a:xfrm>
        </p:spPr>
        <p:txBody>
          <a:bodyPr/>
          <a:lstStyle/>
          <a:p>
            <a:r>
              <a:rPr lang="en-US" b="1" dirty="0"/>
              <a:t>Evidentiary Considerations</a:t>
            </a:r>
            <a:endParaRPr lang="en-US" dirty="0"/>
          </a:p>
        </p:txBody>
      </p:sp>
      <p:sp>
        <p:nvSpPr>
          <p:cNvPr id="3" name="Content Placeholder 2">
            <a:extLst>
              <a:ext uri="{FF2B5EF4-FFF2-40B4-BE49-F238E27FC236}">
                <a16:creationId xmlns:a16="http://schemas.microsoft.com/office/drawing/2014/main" id="{6513FB3B-4CF3-4E2F-BBCD-23618D5D02C6}"/>
              </a:ext>
            </a:extLst>
          </p:cNvPr>
          <p:cNvSpPr>
            <a:spLocks noGrp="1"/>
          </p:cNvSpPr>
          <p:nvPr>
            <p:ph idx="1"/>
          </p:nvPr>
        </p:nvSpPr>
        <p:spPr>
          <a:xfrm>
            <a:off x="773723" y="1266092"/>
            <a:ext cx="10808677" cy="4525109"/>
          </a:xfrm>
        </p:spPr>
        <p:txBody>
          <a:bodyPr>
            <a:normAutofit lnSpcReduction="10000"/>
          </a:bodyPr>
          <a:lstStyle/>
          <a:p>
            <a:r>
              <a:rPr lang="en-US" dirty="0"/>
              <a:t>The burden of proof AND burden of gathering evidence is on the institution </a:t>
            </a:r>
          </a:p>
          <a:p>
            <a:pPr marL="0" indent="0">
              <a:buNone/>
            </a:pPr>
            <a:endParaRPr lang="en-US" dirty="0"/>
          </a:p>
          <a:p>
            <a:r>
              <a:rPr lang="en-US" dirty="0"/>
              <a:t>Parties are permitted to present evidence and call witnesses to advance their claims and defenses </a:t>
            </a:r>
          </a:p>
          <a:p>
            <a:pPr lvl="1"/>
            <a:r>
              <a:rPr lang="en-US" dirty="0"/>
              <a:t>In Title IX Hearings that may include fact or expert witnesses </a:t>
            </a:r>
          </a:p>
          <a:p>
            <a:pPr lvl="1"/>
            <a:r>
              <a:rPr lang="en-US" dirty="0"/>
              <a:t>Permitted to establish the weight given to certain types of evidence </a:t>
            </a:r>
          </a:p>
        </p:txBody>
      </p:sp>
      <p:sp>
        <p:nvSpPr>
          <p:cNvPr id="4" name="Slide Number Placeholder 3">
            <a:extLst>
              <a:ext uri="{FF2B5EF4-FFF2-40B4-BE49-F238E27FC236}">
                <a16:creationId xmlns:a16="http://schemas.microsoft.com/office/drawing/2014/main" id="{E68750A3-AD3B-4377-938D-D33B64EE401C}"/>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0311024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15C96-F569-42BB-9D57-98BB73A12DE3}"/>
              </a:ext>
            </a:extLst>
          </p:cNvPr>
          <p:cNvSpPr>
            <a:spLocks noGrp="1"/>
          </p:cNvSpPr>
          <p:nvPr>
            <p:ph type="title"/>
          </p:nvPr>
        </p:nvSpPr>
        <p:spPr>
          <a:xfrm>
            <a:off x="1117600" y="317892"/>
            <a:ext cx="9956800" cy="1143000"/>
          </a:xfrm>
        </p:spPr>
        <p:txBody>
          <a:bodyPr>
            <a:normAutofit fontScale="90000"/>
          </a:bodyPr>
          <a:lstStyle/>
          <a:p>
            <a:r>
              <a:rPr lang="en-US" b="1" dirty="0"/>
              <a:t>Relevancy Determinations During Title IX Hearings </a:t>
            </a:r>
          </a:p>
        </p:txBody>
      </p:sp>
      <p:sp>
        <p:nvSpPr>
          <p:cNvPr id="3" name="Content Placeholder 2">
            <a:extLst>
              <a:ext uri="{FF2B5EF4-FFF2-40B4-BE49-F238E27FC236}">
                <a16:creationId xmlns:a16="http://schemas.microsoft.com/office/drawing/2014/main" id="{E6BCEF3A-C950-4C20-BC2C-E13F39F6567F}"/>
              </a:ext>
            </a:extLst>
          </p:cNvPr>
          <p:cNvSpPr>
            <a:spLocks noGrp="1"/>
          </p:cNvSpPr>
          <p:nvPr>
            <p:ph sz="half" idx="1"/>
          </p:nvPr>
        </p:nvSpPr>
        <p:spPr>
          <a:xfrm>
            <a:off x="764771" y="1485899"/>
            <a:ext cx="5229630" cy="4343400"/>
          </a:xfrm>
        </p:spPr>
        <p:txBody>
          <a:bodyPr>
            <a:normAutofit lnSpcReduction="10000"/>
          </a:bodyPr>
          <a:lstStyle/>
          <a:p>
            <a:r>
              <a:rPr lang="en-US" dirty="0"/>
              <a:t>Prior to any question being answered, relevancy must be determined </a:t>
            </a:r>
          </a:p>
          <a:p>
            <a:pPr marL="0" indent="0">
              <a:buNone/>
            </a:pPr>
            <a:endParaRPr lang="en-US" dirty="0"/>
          </a:p>
          <a:p>
            <a:r>
              <a:rPr lang="en-US" dirty="0"/>
              <a:t>Must provide the reason for excluding the question or evidence </a:t>
            </a:r>
          </a:p>
          <a:p>
            <a:endParaRPr lang="en-US" dirty="0"/>
          </a:p>
          <a:p>
            <a:r>
              <a:rPr lang="en-US" dirty="0"/>
              <a:t>Not required to permit a rebuttal  </a:t>
            </a:r>
          </a:p>
          <a:p>
            <a:endParaRPr lang="en-US" dirty="0"/>
          </a:p>
        </p:txBody>
      </p:sp>
      <p:pic>
        <p:nvPicPr>
          <p:cNvPr id="7" name="Content Placeholder 6" descr="A picture containing drawing&#10;&#10;Description automatically generated">
            <a:extLst>
              <a:ext uri="{FF2B5EF4-FFF2-40B4-BE49-F238E27FC236}">
                <a16:creationId xmlns:a16="http://schemas.microsoft.com/office/drawing/2014/main" id="{96F89663-27AC-4AE6-9239-C9FDB1A05ED9}"/>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5994401" y="1663164"/>
            <a:ext cx="5826262" cy="3988870"/>
          </a:xfrm>
        </p:spPr>
      </p:pic>
      <p:sp>
        <p:nvSpPr>
          <p:cNvPr id="5" name="Slide Number Placeholder 4">
            <a:extLst>
              <a:ext uri="{FF2B5EF4-FFF2-40B4-BE49-F238E27FC236}">
                <a16:creationId xmlns:a16="http://schemas.microsoft.com/office/drawing/2014/main" id="{2F75FEC1-8AA3-405A-ABBE-A34B875CEAD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8" name="TextBox 7">
            <a:extLst>
              <a:ext uri="{FF2B5EF4-FFF2-40B4-BE49-F238E27FC236}">
                <a16:creationId xmlns:a16="http://schemas.microsoft.com/office/drawing/2014/main" id="{31810C33-5E1F-4B52-AF84-1B8280CD0DA6}"/>
              </a:ext>
            </a:extLst>
          </p:cNvPr>
          <p:cNvSpPr txBox="1"/>
          <p:nvPr/>
        </p:nvSpPr>
        <p:spPr>
          <a:xfrm>
            <a:off x="9990900" y="5766874"/>
            <a:ext cx="122341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4" tooltip="http://www.themichaelteaching.com/sessions/channeling/on-channels-and-channeling/"/>
              </a:rPr>
              <a:t>This Photo</a:t>
            </a:r>
            <a:r>
              <a:rPr kumimoji="0" lang="en-US" sz="900" b="0" i="0" u="none" strike="noStrike" kern="1200" cap="none" spc="0" normalizeH="0" baseline="0" noProof="0" dirty="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5" tooltip="https://creativecommons.org/licenses/by-nc-sa/3.0/"/>
              </a:rPr>
              <a:t>CC BY-SA-NC</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98644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DAEAF-D27C-4265-A1B8-C0A1ABF87FE6}"/>
              </a:ext>
            </a:extLst>
          </p:cNvPr>
          <p:cNvSpPr>
            <a:spLocks noGrp="1"/>
          </p:cNvSpPr>
          <p:nvPr>
            <p:ph type="title"/>
          </p:nvPr>
        </p:nvSpPr>
        <p:spPr>
          <a:xfrm>
            <a:off x="1257516" y="261703"/>
            <a:ext cx="9956800" cy="1143000"/>
          </a:xfrm>
        </p:spPr>
        <p:txBody>
          <a:bodyPr/>
          <a:lstStyle/>
          <a:p>
            <a:r>
              <a:rPr lang="en-US" b="1" dirty="0"/>
              <a:t>Assessing Relevancy </a:t>
            </a:r>
          </a:p>
        </p:txBody>
      </p:sp>
      <p:sp>
        <p:nvSpPr>
          <p:cNvPr id="3" name="Content Placeholder 2">
            <a:extLst>
              <a:ext uri="{FF2B5EF4-FFF2-40B4-BE49-F238E27FC236}">
                <a16:creationId xmlns:a16="http://schemas.microsoft.com/office/drawing/2014/main" id="{5DF7BB89-49A0-43B9-958D-BC880F0D7689}"/>
              </a:ext>
            </a:extLst>
          </p:cNvPr>
          <p:cNvSpPr>
            <a:spLocks noGrp="1"/>
          </p:cNvSpPr>
          <p:nvPr>
            <p:ph sz="half" idx="1"/>
          </p:nvPr>
        </p:nvSpPr>
        <p:spPr>
          <a:xfrm>
            <a:off x="986589" y="1417639"/>
            <a:ext cx="5312611" cy="4525962"/>
          </a:xfrm>
        </p:spPr>
        <p:txBody>
          <a:bodyPr>
            <a:normAutofit fontScale="92500"/>
          </a:bodyPr>
          <a:lstStyle/>
          <a:p>
            <a:pPr marL="0" indent="0" algn="ctr">
              <a:buNone/>
            </a:pPr>
            <a:r>
              <a:rPr lang="en-US" sz="2800" b="1" dirty="0">
                <a:solidFill>
                  <a:srgbClr val="0070C0"/>
                </a:solidFill>
              </a:rPr>
              <a:t>Relevant</a:t>
            </a:r>
            <a:r>
              <a:rPr lang="en-US" sz="2800" dirty="0"/>
              <a:t> </a:t>
            </a:r>
          </a:p>
          <a:p>
            <a:r>
              <a:rPr lang="en-US" sz="2800" dirty="0"/>
              <a:t>Relevant information relates to the incident at issue </a:t>
            </a:r>
          </a:p>
          <a:p>
            <a:pPr marL="0" indent="0">
              <a:buNone/>
            </a:pPr>
            <a:endParaRPr lang="en-US" sz="2800" dirty="0"/>
          </a:p>
          <a:p>
            <a:r>
              <a:rPr lang="en-US" sz="2800" dirty="0"/>
              <a:t>Relevant information provides sufficient value in making the overall determination</a:t>
            </a:r>
          </a:p>
          <a:p>
            <a:endParaRPr lang="en-US" dirty="0"/>
          </a:p>
        </p:txBody>
      </p:sp>
      <p:sp>
        <p:nvSpPr>
          <p:cNvPr id="4" name="Content Placeholder 3">
            <a:extLst>
              <a:ext uri="{FF2B5EF4-FFF2-40B4-BE49-F238E27FC236}">
                <a16:creationId xmlns:a16="http://schemas.microsoft.com/office/drawing/2014/main" id="{339D2385-4242-49D0-A0E1-5A8E2DB7586C}"/>
              </a:ext>
            </a:extLst>
          </p:cNvPr>
          <p:cNvSpPr>
            <a:spLocks noGrp="1"/>
          </p:cNvSpPr>
          <p:nvPr>
            <p:ph sz="half" idx="2"/>
          </p:nvPr>
        </p:nvSpPr>
        <p:spPr>
          <a:xfrm>
            <a:off x="6509084" y="1417638"/>
            <a:ext cx="5073316" cy="4525962"/>
          </a:xfrm>
        </p:spPr>
        <p:txBody>
          <a:bodyPr>
            <a:normAutofit fontScale="92500"/>
          </a:bodyPr>
          <a:lstStyle/>
          <a:p>
            <a:pPr marL="0" indent="0" algn="ctr">
              <a:buNone/>
            </a:pPr>
            <a:r>
              <a:rPr lang="en-US" b="1" dirty="0">
                <a:solidFill>
                  <a:srgbClr val="FF0000"/>
                </a:solidFill>
              </a:rPr>
              <a:t>Irrelevant</a:t>
            </a:r>
          </a:p>
          <a:p>
            <a:r>
              <a:rPr lang="en-US" dirty="0"/>
              <a:t>Questions and information regarding the Complainant’s sexual history or sexual predisposition unless to prove </a:t>
            </a:r>
          </a:p>
          <a:p>
            <a:pPr lvl="1"/>
            <a:r>
              <a:rPr lang="en-US" dirty="0"/>
              <a:t>Someone else other than the Respondent committed the alleged misconduct </a:t>
            </a:r>
          </a:p>
          <a:p>
            <a:pPr lvl="1"/>
            <a:r>
              <a:rPr lang="en-US" dirty="0"/>
              <a:t>Consent between the parties </a:t>
            </a:r>
          </a:p>
          <a:p>
            <a:pPr lvl="1"/>
            <a:endParaRPr lang="en-US" dirty="0"/>
          </a:p>
        </p:txBody>
      </p:sp>
      <p:sp>
        <p:nvSpPr>
          <p:cNvPr id="5" name="Slide Number Placeholder 4">
            <a:extLst>
              <a:ext uri="{FF2B5EF4-FFF2-40B4-BE49-F238E27FC236}">
                <a16:creationId xmlns:a16="http://schemas.microsoft.com/office/drawing/2014/main" id="{A28EE54F-6D33-4601-A9FD-226A2F271B5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1228254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FE68E-A489-4651-8957-A0FDF6D8647F}"/>
              </a:ext>
            </a:extLst>
          </p:cNvPr>
          <p:cNvSpPr>
            <a:spLocks noGrp="1"/>
          </p:cNvSpPr>
          <p:nvPr>
            <p:ph type="title"/>
          </p:nvPr>
        </p:nvSpPr>
        <p:spPr>
          <a:xfrm>
            <a:off x="1257516" y="276520"/>
            <a:ext cx="9956800" cy="1143000"/>
          </a:xfrm>
        </p:spPr>
        <p:txBody>
          <a:bodyPr/>
          <a:lstStyle/>
          <a:p>
            <a:r>
              <a:rPr lang="en-US" b="1" dirty="0"/>
              <a:t>Other Evidentiary Exclusions  </a:t>
            </a:r>
          </a:p>
        </p:txBody>
      </p:sp>
      <p:sp>
        <p:nvSpPr>
          <p:cNvPr id="3" name="Content Placeholder 2">
            <a:extLst>
              <a:ext uri="{FF2B5EF4-FFF2-40B4-BE49-F238E27FC236}">
                <a16:creationId xmlns:a16="http://schemas.microsoft.com/office/drawing/2014/main" id="{2CBCA54E-1380-4EE8-A314-6F245662DDE8}"/>
              </a:ext>
            </a:extLst>
          </p:cNvPr>
          <p:cNvSpPr>
            <a:spLocks noGrp="1"/>
          </p:cNvSpPr>
          <p:nvPr>
            <p:ph idx="1"/>
          </p:nvPr>
        </p:nvSpPr>
        <p:spPr>
          <a:xfrm>
            <a:off x="609600" y="1286933"/>
            <a:ext cx="10972800" cy="4504268"/>
          </a:xfrm>
        </p:spPr>
        <p:txBody>
          <a:bodyPr>
            <a:normAutofit fontScale="92500" lnSpcReduction="10000"/>
          </a:bodyPr>
          <a:lstStyle/>
          <a:p>
            <a:r>
              <a:rPr lang="en-US" dirty="0"/>
              <a:t>Legally privileged information is protected </a:t>
            </a:r>
          </a:p>
          <a:p>
            <a:pPr marL="0" indent="0">
              <a:buNone/>
            </a:pPr>
            <a:endParaRPr lang="en-US" dirty="0"/>
          </a:p>
          <a:p>
            <a:r>
              <a:rPr lang="en-US" dirty="0"/>
              <a:t>A party’s treatment records cannot be used without their voluntary, written consent </a:t>
            </a:r>
          </a:p>
          <a:p>
            <a:pPr marL="0" indent="0">
              <a:buNone/>
            </a:pPr>
            <a:endParaRPr lang="en-US" dirty="0"/>
          </a:p>
          <a:p>
            <a:r>
              <a:rPr lang="en-US" dirty="0"/>
              <a:t>Duplicative evidence may be deemed irrelevant </a:t>
            </a:r>
          </a:p>
          <a:p>
            <a:pPr marL="0" indent="0">
              <a:buNone/>
            </a:pPr>
            <a:endParaRPr lang="en-US" dirty="0"/>
          </a:p>
          <a:p>
            <a:r>
              <a:rPr lang="en-US" dirty="0"/>
              <a:t>If an individual does not submit to cross examination, at a Title IX hearing, their statements cannot be relied upon </a:t>
            </a:r>
          </a:p>
        </p:txBody>
      </p:sp>
      <p:sp>
        <p:nvSpPr>
          <p:cNvPr id="4" name="Slide Number Placeholder 3">
            <a:extLst>
              <a:ext uri="{FF2B5EF4-FFF2-40B4-BE49-F238E27FC236}">
                <a16:creationId xmlns:a16="http://schemas.microsoft.com/office/drawing/2014/main" id="{3D789B67-6406-447E-9A0B-4DFFBE21F7F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1807682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D32C1-0170-432B-AB14-B01C2B3EED1E}"/>
              </a:ext>
            </a:extLst>
          </p:cNvPr>
          <p:cNvSpPr>
            <a:spLocks noGrp="1"/>
          </p:cNvSpPr>
          <p:nvPr>
            <p:ph type="title"/>
          </p:nvPr>
        </p:nvSpPr>
        <p:spPr>
          <a:xfrm>
            <a:off x="1320800" y="303309"/>
            <a:ext cx="9956800" cy="1143000"/>
          </a:xfrm>
        </p:spPr>
        <p:txBody>
          <a:bodyPr/>
          <a:lstStyle/>
          <a:p>
            <a:r>
              <a:rPr lang="en-US" b="1" dirty="0"/>
              <a:t>Standard of Evidence </a:t>
            </a:r>
          </a:p>
        </p:txBody>
      </p:sp>
      <p:sp>
        <p:nvSpPr>
          <p:cNvPr id="5" name="Content Placeholder 4">
            <a:extLst>
              <a:ext uri="{FF2B5EF4-FFF2-40B4-BE49-F238E27FC236}">
                <a16:creationId xmlns:a16="http://schemas.microsoft.com/office/drawing/2014/main" id="{4B793EF4-EA7F-4B7A-9C9E-825425226EAA}"/>
              </a:ext>
            </a:extLst>
          </p:cNvPr>
          <p:cNvSpPr>
            <a:spLocks noGrp="1"/>
          </p:cNvSpPr>
          <p:nvPr>
            <p:ph sz="half" idx="1"/>
          </p:nvPr>
        </p:nvSpPr>
        <p:spPr>
          <a:xfrm>
            <a:off x="1183911" y="1417639"/>
            <a:ext cx="5115289" cy="4525962"/>
          </a:xfrm>
        </p:spPr>
        <p:txBody>
          <a:bodyPr/>
          <a:lstStyle/>
          <a:p>
            <a:pPr marL="0" indent="0">
              <a:buNone/>
            </a:pPr>
            <a:endParaRPr lang="en-US" dirty="0"/>
          </a:p>
          <a:p>
            <a:pPr marL="0" indent="0">
              <a:buNone/>
            </a:pPr>
            <a:endParaRPr lang="en-US" dirty="0"/>
          </a:p>
          <a:p>
            <a:pPr marL="0" indent="0">
              <a:buNone/>
            </a:pPr>
            <a:r>
              <a:rPr lang="en-US" dirty="0"/>
              <a:t>Decisions regarding student and employee alleged misconduct are based on a preponderance of the evidence </a:t>
            </a:r>
          </a:p>
          <a:p>
            <a:pPr marL="0" indent="0">
              <a:buNone/>
            </a:pPr>
            <a:endParaRPr lang="en-US" dirty="0"/>
          </a:p>
        </p:txBody>
      </p:sp>
      <p:pic>
        <p:nvPicPr>
          <p:cNvPr id="8" name="Content Placeholder 7" descr="A picture containing light&#10;&#10;Description automatically generated">
            <a:extLst>
              <a:ext uri="{FF2B5EF4-FFF2-40B4-BE49-F238E27FC236}">
                <a16:creationId xmlns:a16="http://schemas.microsoft.com/office/drawing/2014/main" id="{49B14326-903B-4989-A3B2-D05B12A02BD4}"/>
              </a:ext>
            </a:extLst>
          </p:cNvPr>
          <p:cNvPicPr>
            <a:picLocks noGrp="1" noChangeAspect="1"/>
          </p:cNvPicPr>
          <p:nvPr>
            <p:ph sz="half" idx="2"/>
          </p:nvPr>
        </p:nvPicPr>
        <p:blipFill>
          <a:blip r:embed="rId3">
            <a:extLst>
              <a:ext uri="{837473B0-CC2E-450A-ABE3-18F120FF3D39}">
                <a1611:picAttrSrcUrl xmlns:a1611="http://schemas.microsoft.com/office/drawing/2016/11/main" xmlns="" r:id="rId4"/>
              </a:ext>
            </a:extLst>
          </a:blip>
          <a:stretch>
            <a:fillRect/>
          </a:stretch>
        </p:blipFill>
        <p:spPr>
          <a:xfrm>
            <a:off x="7261907" y="1408959"/>
            <a:ext cx="3746182" cy="4343400"/>
          </a:xfrm>
        </p:spPr>
      </p:pic>
      <p:sp>
        <p:nvSpPr>
          <p:cNvPr id="4" name="Slide Number Placeholder 3">
            <a:extLst>
              <a:ext uri="{FF2B5EF4-FFF2-40B4-BE49-F238E27FC236}">
                <a16:creationId xmlns:a16="http://schemas.microsoft.com/office/drawing/2014/main" id="{366BF1CC-9337-4747-AFE2-019980BCA096}"/>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9" name="TextBox 8">
            <a:extLst>
              <a:ext uri="{FF2B5EF4-FFF2-40B4-BE49-F238E27FC236}">
                <a16:creationId xmlns:a16="http://schemas.microsoft.com/office/drawing/2014/main" id="{8CF0EE29-026E-48E1-B251-2EC39B996908}"/>
              </a:ext>
            </a:extLst>
          </p:cNvPr>
          <p:cNvSpPr txBox="1"/>
          <p:nvPr/>
        </p:nvSpPr>
        <p:spPr>
          <a:xfrm>
            <a:off x="7261907" y="5752359"/>
            <a:ext cx="3746182"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a:ea typeface="+mn-ea"/>
                <a:cs typeface="+mn-cs"/>
                <a:hlinkClick r:id="rId4" tooltip="http://www.pngall.com/scales-png"/>
              </a:rPr>
              <a:t>This Photo</a:t>
            </a:r>
            <a:r>
              <a:rPr kumimoji="0" lang="en-US" sz="900" b="0" i="0" u="none" strike="noStrike" kern="1200" cap="none" spc="0" normalizeH="0" baseline="0" noProof="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a:ea typeface="+mn-ea"/>
                <a:cs typeface="+mn-cs"/>
                <a:hlinkClick r:id="rId5" tooltip="https://creativecommons.org/licenses/by-nc/3.0/"/>
              </a:rPr>
              <a:t>CC BY-NC</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0330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Title IX </a:t>
            </a:r>
          </a:p>
        </p:txBody>
      </p:sp>
      <p:sp>
        <p:nvSpPr>
          <p:cNvPr id="3" name="Content Placeholder 2"/>
          <p:cNvSpPr>
            <a:spLocks noGrp="1"/>
          </p:cNvSpPr>
          <p:nvPr>
            <p:ph idx="1"/>
          </p:nvPr>
        </p:nvSpPr>
        <p:spPr>
          <a:xfrm>
            <a:off x="708338" y="1417639"/>
            <a:ext cx="10874062" cy="4373562"/>
          </a:xfrm>
        </p:spPr>
        <p:txBody>
          <a:bodyPr/>
          <a:lstStyle/>
          <a:p>
            <a:pPr marL="0" lvl="0" indent="0">
              <a:buNone/>
            </a:pPr>
            <a:r>
              <a:rPr lang="en-US" dirty="0"/>
              <a:t>The law states that:</a:t>
            </a:r>
          </a:p>
          <a:p>
            <a:pPr marL="0" lvl="0" indent="0">
              <a:buNone/>
            </a:pPr>
            <a:r>
              <a:rPr lang="en-US" dirty="0"/>
              <a:t>"No person in the United States shall, on the basis of sex, be excluded from participation in, be denied the benefits of, or be subjected to discrimination under any education program or activity receiving Federal financial assistance..."</a:t>
            </a:r>
          </a:p>
          <a:p>
            <a:pPr marL="0" indent="0">
              <a:buNone/>
            </a:pPr>
            <a:r>
              <a:rPr lang="en-US" dirty="0"/>
              <a:t>						—United States Code</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17269633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2BC86-2D13-4E1C-8D51-B9B4EA9AB114}"/>
              </a:ext>
            </a:extLst>
          </p:cNvPr>
          <p:cNvSpPr>
            <a:spLocks noGrp="1"/>
          </p:cNvSpPr>
          <p:nvPr>
            <p:ph type="title"/>
          </p:nvPr>
        </p:nvSpPr>
        <p:spPr/>
        <p:txBody>
          <a:bodyPr/>
          <a:lstStyle/>
          <a:p>
            <a:r>
              <a:rPr lang="en-US" b="1" dirty="0"/>
              <a:t>The Written Decision </a:t>
            </a:r>
            <a:r>
              <a:rPr lang="en-US" sz="2400" dirty="0"/>
              <a:t>§106.45(b)(7)</a:t>
            </a:r>
            <a:endParaRPr lang="en-US" dirty="0"/>
          </a:p>
        </p:txBody>
      </p:sp>
      <p:sp>
        <p:nvSpPr>
          <p:cNvPr id="3" name="Content Placeholder 2">
            <a:extLst>
              <a:ext uri="{FF2B5EF4-FFF2-40B4-BE49-F238E27FC236}">
                <a16:creationId xmlns:a16="http://schemas.microsoft.com/office/drawing/2014/main" id="{FCC4F41B-A2C7-4D37-868A-B56ECD0A02AE}"/>
              </a:ext>
            </a:extLst>
          </p:cNvPr>
          <p:cNvSpPr>
            <a:spLocks noGrp="1"/>
          </p:cNvSpPr>
          <p:nvPr>
            <p:ph idx="1"/>
          </p:nvPr>
        </p:nvSpPr>
        <p:spPr>
          <a:xfrm>
            <a:off x="1088020" y="1417638"/>
            <a:ext cx="10494380" cy="4578047"/>
          </a:xfrm>
        </p:spPr>
        <p:txBody>
          <a:bodyPr>
            <a:normAutofit lnSpcReduction="10000"/>
          </a:bodyPr>
          <a:lstStyle/>
          <a:p>
            <a:r>
              <a:rPr lang="en-US" dirty="0"/>
              <a:t>Provided to both parties simultaneously must include: </a:t>
            </a:r>
          </a:p>
          <a:p>
            <a:pPr lvl="1"/>
            <a:r>
              <a:rPr lang="en-US" dirty="0"/>
              <a:t>The allegations </a:t>
            </a:r>
          </a:p>
          <a:p>
            <a:pPr lvl="1"/>
            <a:r>
              <a:rPr lang="en-US" dirty="0"/>
              <a:t>The procedural steps from the complaint through determination </a:t>
            </a:r>
          </a:p>
          <a:p>
            <a:pPr lvl="1"/>
            <a:r>
              <a:rPr lang="en-US" dirty="0"/>
              <a:t>Findings of fact supporting the determination </a:t>
            </a:r>
          </a:p>
          <a:p>
            <a:pPr lvl="1"/>
            <a:r>
              <a:rPr lang="en-US" dirty="0"/>
              <a:t>Determinations regarding responsibility, sanctions (and remedies) along with the supporting evidence and rationale </a:t>
            </a:r>
          </a:p>
          <a:p>
            <a:pPr lvl="1"/>
            <a:r>
              <a:rPr lang="en-US" dirty="0"/>
              <a:t>Information on the appeals process </a:t>
            </a:r>
          </a:p>
        </p:txBody>
      </p:sp>
      <p:sp>
        <p:nvSpPr>
          <p:cNvPr id="4" name="Slide Number Placeholder 3">
            <a:extLst>
              <a:ext uri="{FF2B5EF4-FFF2-40B4-BE49-F238E27FC236}">
                <a16:creationId xmlns:a16="http://schemas.microsoft.com/office/drawing/2014/main" id="{BB2C3615-8B70-4314-978C-4BCCF3CDEC6F}"/>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25967002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FA2B4-EBF0-4B9C-95A8-3E175B86B689}"/>
              </a:ext>
            </a:extLst>
          </p:cNvPr>
          <p:cNvSpPr>
            <a:spLocks noGrp="1"/>
          </p:cNvSpPr>
          <p:nvPr>
            <p:ph type="title"/>
          </p:nvPr>
        </p:nvSpPr>
        <p:spPr/>
        <p:txBody>
          <a:bodyPr/>
          <a:lstStyle/>
          <a:p>
            <a:r>
              <a:rPr lang="en-US" b="1" dirty="0"/>
              <a:t>Appeals</a:t>
            </a:r>
            <a:r>
              <a:rPr lang="en-US" dirty="0"/>
              <a:t> </a:t>
            </a:r>
          </a:p>
        </p:txBody>
      </p:sp>
      <p:sp>
        <p:nvSpPr>
          <p:cNvPr id="3" name="Content Placeholder 2">
            <a:extLst>
              <a:ext uri="{FF2B5EF4-FFF2-40B4-BE49-F238E27FC236}">
                <a16:creationId xmlns:a16="http://schemas.microsoft.com/office/drawing/2014/main" id="{ED4D7F60-2842-49DD-BBFA-E19CF0159893}"/>
              </a:ext>
            </a:extLst>
          </p:cNvPr>
          <p:cNvSpPr>
            <a:spLocks noGrp="1"/>
          </p:cNvSpPr>
          <p:nvPr>
            <p:ph sz="half" idx="1"/>
          </p:nvPr>
        </p:nvSpPr>
        <p:spPr>
          <a:xfrm>
            <a:off x="474562" y="1307939"/>
            <a:ext cx="5824638" cy="4635662"/>
          </a:xfrm>
        </p:spPr>
        <p:txBody>
          <a:bodyPr>
            <a:normAutofit fontScale="92500"/>
          </a:bodyPr>
          <a:lstStyle/>
          <a:p>
            <a:r>
              <a:rPr lang="en-US" dirty="0"/>
              <a:t>Parties will continue to have both institutional level and Board level appeal opportunities </a:t>
            </a:r>
          </a:p>
          <a:p>
            <a:pPr marL="0" indent="0">
              <a:buNone/>
            </a:pPr>
            <a:endParaRPr lang="en-US" dirty="0"/>
          </a:p>
          <a:p>
            <a:r>
              <a:rPr lang="en-US" dirty="0"/>
              <a:t>Grounds for an appeal: </a:t>
            </a:r>
          </a:p>
          <a:p>
            <a:pPr lvl="1"/>
            <a:r>
              <a:rPr lang="en-US" dirty="0"/>
              <a:t>New information </a:t>
            </a:r>
          </a:p>
          <a:p>
            <a:pPr lvl="1"/>
            <a:r>
              <a:rPr lang="en-US" dirty="0"/>
              <a:t>Procedural Error</a:t>
            </a:r>
          </a:p>
          <a:p>
            <a:pPr lvl="2"/>
            <a:r>
              <a:rPr lang="en-US" dirty="0"/>
              <a:t>Ex. Bias or conflict of interest of Title IX personnel </a:t>
            </a:r>
          </a:p>
          <a:p>
            <a:pPr lvl="1"/>
            <a:r>
              <a:rPr lang="en-US" dirty="0"/>
              <a:t>Finding inconsistent with the weight of the information </a:t>
            </a:r>
          </a:p>
        </p:txBody>
      </p:sp>
      <p:pic>
        <p:nvPicPr>
          <p:cNvPr id="7" name="Content Placeholder 6">
            <a:extLst>
              <a:ext uri="{FF2B5EF4-FFF2-40B4-BE49-F238E27FC236}">
                <a16:creationId xmlns:a16="http://schemas.microsoft.com/office/drawing/2014/main" id="{9FA16970-E73E-4BD0-91EC-EEFE301DF452}"/>
              </a:ext>
            </a:extLst>
          </p:cNvPr>
          <p:cNvPicPr>
            <a:picLocks noGrp="1" noChangeAspect="1"/>
          </p:cNvPicPr>
          <p:nvPr>
            <p:ph sz="half" idx="2"/>
          </p:nvPr>
        </p:nvPicPr>
        <p:blipFill>
          <a:blip r:embed="rId3">
            <a:extLst>
              <a:ext uri="{837473B0-CC2E-450A-ABE3-18F120FF3D39}">
                <a1611:picAttrSrcUrl xmlns:a1611="http://schemas.microsoft.com/office/drawing/2016/11/main" xmlns="" r:id="rId4"/>
              </a:ext>
            </a:extLst>
          </a:blip>
          <a:stretch>
            <a:fillRect/>
          </a:stretch>
        </p:blipFill>
        <p:spPr>
          <a:xfrm>
            <a:off x="6707230" y="1550860"/>
            <a:ext cx="4911181" cy="4023446"/>
          </a:xfrm>
        </p:spPr>
      </p:pic>
      <p:sp>
        <p:nvSpPr>
          <p:cNvPr id="5" name="Slide Number Placeholder 4">
            <a:extLst>
              <a:ext uri="{FF2B5EF4-FFF2-40B4-BE49-F238E27FC236}">
                <a16:creationId xmlns:a16="http://schemas.microsoft.com/office/drawing/2014/main" id="{AAD20E71-4BE7-4059-BEE2-AADF8DD737F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8" name="TextBox 7">
            <a:extLst>
              <a:ext uri="{FF2B5EF4-FFF2-40B4-BE49-F238E27FC236}">
                <a16:creationId xmlns:a16="http://schemas.microsoft.com/office/drawing/2014/main" id="{FF799A96-EDDA-4B14-92EF-258BA053B72C}"/>
              </a:ext>
            </a:extLst>
          </p:cNvPr>
          <p:cNvSpPr txBox="1"/>
          <p:nvPr/>
        </p:nvSpPr>
        <p:spPr>
          <a:xfrm>
            <a:off x="7252562" y="5476695"/>
            <a:ext cx="3961754"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4" tooltip="http://writersally.blogspot.com/2015/12/iwsgprepping-for-next-step.html"/>
              </a:rPr>
              <a:t>This Photo</a:t>
            </a:r>
            <a:r>
              <a:rPr kumimoji="0" lang="en-US" sz="900" b="0" i="0" u="none" strike="noStrike" kern="1200" cap="none" spc="0" normalizeH="0" baseline="0" noProof="0" dirty="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5" tooltip="https://creativecommons.org/licenses/by-nc-nd/3.0/"/>
              </a:rPr>
              <a:t>CC BY-NC-ND</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92544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84517-0DBB-49CF-90B6-C23D26AD1C82}"/>
              </a:ext>
            </a:extLst>
          </p:cNvPr>
          <p:cNvSpPr>
            <a:spLocks noGrp="1"/>
          </p:cNvSpPr>
          <p:nvPr>
            <p:ph type="title"/>
          </p:nvPr>
        </p:nvSpPr>
        <p:spPr/>
        <p:txBody>
          <a:bodyPr/>
          <a:lstStyle/>
          <a:p>
            <a:r>
              <a:rPr lang="en-US" b="1" dirty="0"/>
              <a:t>Additional Provisions </a:t>
            </a:r>
          </a:p>
        </p:txBody>
      </p:sp>
    </p:spTree>
    <p:extLst>
      <p:ext uri="{BB962C8B-B14F-4D97-AF65-F5344CB8AC3E}">
        <p14:creationId xmlns:p14="http://schemas.microsoft.com/office/powerpoint/2010/main" val="5724132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0BF0-2572-469B-8F89-6B16934A3E08}"/>
              </a:ext>
            </a:extLst>
          </p:cNvPr>
          <p:cNvSpPr>
            <a:spLocks noGrp="1"/>
          </p:cNvSpPr>
          <p:nvPr>
            <p:ph type="title"/>
          </p:nvPr>
        </p:nvSpPr>
        <p:spPr/>
        <p:txBody>
          <a:bodyPr/>
          <a:lstStyle/>
          <a:p>
            <a:r>
              <a:rPr lang="en-US" b="1" dirty="0"/>
              <a:t>Retaliation</a:t>
            </a:r>
            <a:r>
              <a:rPr lang="en-US" dirty="0"/>
              <a:t> </a:t>
            </a:r>
            <a:r>
              <a:rPr lang="en-US" sz="2400" dirty="0"/>
              <a:t>§106.71</a:t>
            </a:r>
            <a:endParaRPr lang="en-US" dirty="0"/>
          </a:p>
        </p:txBody>
      </p:sp>
      <p:sp>
        <p:nvSpPr>
          <p:cNvPr id="3" name="Content Placeholder 2">
            <a:extLst>
              <a:ext uri="{FF2B5EF4-FFF2-40B4-BE49-F238E27FC236}">
                <a16:creationId xmlns:a16="http://schemas.microsoft.com/office/drawing/2014/main" id="{A45F54B5-D80F-4EA0-9D84-400BD0F5D90B}"/>
              </a:ext>
            </a:extLst>
          </p:cNvPr>
          <p:cNvSpPr>
            <a:spLocks noGrp="1"/>
          </p:cNvSpPr>
          <p:nvPr>
            <p:ph idx="1"/>
          </p:nvPr>
        </p:nvSpPr>
        <p:spPr>
          <a:xfrm>
            <a:off x="609600" y="1283677"/>
            <a:ext cx="10972800" cy="4507524"/>
          </a:xfrm>
        </p:spPr>
        <p:txBody>
          <a:bodyPr/>
          <a:lstStyle/>
          <a:p>
            <a:r>
              <a:rPr lang="en-US" b="1" dirty="0"/>
              <a:t>Who is protected</a:t>
            </a:r>
            <a:r>
              <a:rPr lang="en-US" dirty="0"/>
              <a:t>: Reporters, Complainants, Witnesses, Respondents, even those who choose to not participate </a:t>
            </a:r>
          </a:p>
          <a:p>
            <a:r>
              <a:rPr lang="en-US" b="1" dirty="0"/>
              <a:t>What is protected</a:t>
            </a:r>
            <a:r>
              <a:rPr lang="en-US" dirty="0"/>
              <a:t>: Intimidation, threats, coercion, discrimination  </a:t>
            </a:r>
          </a:p>
          <a:p>
            <a:pPr lvl="1"/>
            <a:r>
              <a:rPr lang="en-US" dirty="0"/>
              <a:t>Ex. Charging individuals for code of conduct violations that arise out of the same facts or circumstances </a:t>
            </a:r>
          </a:p>
          <a:p>
            <a:pPr lvl="1"/>
            <a:r>
              <a:rPr lang="en-US" dirty="0"/>
              <a:t>Ex. Not keeping the identity of the Complainant, Respondent, or any witnesses confidential </a:t>
            </a:r>
          </a:p>
        </p:txBody>
      </p:sp>
      <p:sp>
        <p:nvSpPr>
          <p:cNvPr id="5" name="Slide Number Placeholder 4">
            <a:extLst>
              <a:ext uri="{FF2B5EF4-FFF2-40B4-BE49-F238E27FC236}">
                <a16:creationId xmlns:a16="http://schemas.microsoft.com/office/drawing/2014/main" id="{F08F9A89-6046-4099-98D5-F42B988F01D5}"/>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42075399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8F1E1-A7BA-4DF2-A90A-F62FA9582C74}"/>
              </a:ext>
            </a:extLst>
          </p:cNvPr>
          <p:cNvSpPr>
            <a:spLocks noGrp="1"/>
          </p:cNvSpPr>
          <p:nvPr>
            <p:ph type="title"/>
          </p:nvPr>
        </p:nvSpPr>
        <p:spPr/>
        <p:txBody>
          <a:bodyPr/>
          <a:lstStyle/>
          <a:p>
            <a:r>
              <a:rPr lang="en-US" b="1" dirty="0"/>
              <a:t>Record Keeping </a:t>
            </a:r>
            <a:r>
              <a:rPr lang="en-US" sz="2400" dirty="0"/>
              <a:t>§106.45(b)(10)</a:t>
            </a:r>
            <a:endParaRPr lang="en-US" dirty="0"/>
          </a:p>
        </p:txBody>
      </p:sp>
      <p:sp>
        <p:nvSpPr>
          <p:cNvPr id="3" name="Content Placeholder 2">
            <a:extLst>
              <a:ext uri="{FF2B5EF4-FFF2-40B4-BE49-F238E27FC236}">
                <a16:creationId xmlns:a16="http://schemas.microsoft.com/office/drawing/2014/main" id="{E8CE7589-9662-4665-8A12-3368B2D2007A}"/>
              </a:ext>
            </a:extLst>
          </p:cNvPr>
          <p:cNvSpPr>
            <a:spLocks noGrp="1"/>
          </p:cNvSpPr>
          <p:nvPr>
            <p:ph sz="half" idx="1"/>
          </p:nvPr>
        </p:nvSpPr>
        <p:spPr>
          <a:xfrm>
            <a:off x="768350" y="1250066"/>
            <a:ext cx="5530850" cy="4693535"/>
          </a:xfrm>
        </p:spPr>
        <p:txBody>
          <a:bodyPr>
            <a:normAutofit/>
          </a:bodyPr>
          <a:lstStyle/>
          <a:p>
            <a:r>
              <a:rPr lang="en-US" dirty="0"/>
              <a:t>7-year records retention mandate:</a:t>
            </a:r>
          </a:p>
          <a:p>
            <a:pPr lvl="1"/>
            <a:r>
              <a:rPr lang="en-US" dirty="0"/>
              <a:t>Reports </a:t>
            </a:r>
            <a:r>
              <a:rPr lang="en-US" sz="2000" dirty="0"/>
              <a:t>[supportive measures, why not deliberately indifferent and what measures taken to restore or preserve equal access]  </a:t>
            </a:r>
            <a:endParaRPr lang="en-US" dirty="0"/>
          </a:p>
          <a:p>
            <a:pPr lvl="1"/>
            <a:r>
              <a:rPr lang="en-US" dirty="0"/>
              <a:t>Investigations </a:t>
            </a:r>
            <a:r>
              <a:rPr lang="en-US" sz="1800" dirty="0"/>
              <a:t>[determinations, recording of hearing, sanctions and remedies implemented] </a:t>
            </a:r>
            <a:endParaRPr lang="en-US" dirty="0"/>
          </a:p>
          <a:p>
            <a:pPr lvl="1"/>
            <a:r>
              <a:rPr lang="en-US" dirty="0"/>
              <a:t>Appeals </a:t>
            </a:r>
          </a:p>
          <a:p>
            <a:pPr lvl="1"/>
            <a:r>
              <a:rPr lang="en-US" dirty="0"/>
              <a:t>Informal resolutions </a:t>
            </a:r>
            <a:r>
              <a:rPr lang="en-US" sz="1800" dirty="0"/>
              <a:t>[results]</a:t>
            </a:r>
          </a:p>
          <a:p>
            <a:pPr lvl="1"/>
            <a:r>
              <a:rPr lang="en-US" dirty="0"/>
              <a:t>Training materials </a:t>
            </a:r>
          </a:p>
        </p:txBody>
      </p:sp>
      <p:pic>
        <p:nvPicPr>
          <p:cNvPr id="7" name="Content Placeholder 6" descr="A close up of a toy&#10;&#10;Description automatically generated">
            <a:extLst>
              <a:ext uri="{FF2B5EF4-FFF2-40B4-BE49-F238E27FC236}">
                <a16:creationId xmlns:a16="http://schemas.microsoft.com/office/drawing/2014/main" id="{1E3A6885-2BEB-4A21-AA4D-B55FF65EDC10}"/>
              </a:ext>
            </a:extLst>
          </p:cNvPr>
          <p:cNvPicPr>
            <a:picLocks noGrp="1" noChangeAspect="1"/>
          </p:cNvPicPr>
          <p:nvPr>
            <p:ph sz="half" idx="2"/>
          </p:nvPr>
        </p:nvPicPr>
        <p:blipFill>
          <a:blip r:embed="rId3">
            <a:extLst>
              <a:ext uri="{837473B0-CC2E-450A-ABE3-18F120FF3D39}">
                <a1611:picAttrSrcUrl xmlns:a1611="http://schemas.microsoft.com/office/drawing/2016/11/main" xmlns="" r:id="rId4"/>
              </a:ext>
            </a:extLst>
          </a:blip>
          <a:stretch>
            <a:fillRect/>
          </a:stretch>
        </p:blipFill>
        <p:spPr>
          <a:xfrm>
            <a:off x="6661150" y="1417639"/>
            <a:ext cx="4762500" cy="4171950"/>
          </a:xfrm>
        </p:spPr>
      </p:pic>
      <p:sp>
        <p:nvSpPr>
          <p:cNvPr id="5" name="Slide Number Placeholder 4">
            <a:extLst>
              <a:ext uri="{FF2B5EF4-FFF2-40B4-BE49-F238E27FC236}">
                <a16:creationId xmlns:a16="http://schemas.microsoft.com/office/drawing/2014/main" id="{14652BF4-36E6-4D2F-BEBE-C822DF013DD3}"/>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8" name="TextBox 7">
            <a:extLst>
              <a:ext uri="{FF2B5EF4-FFF2-40B4-BE49-F238E27FC236}">
                <a16:creationId xmlns:a16="http://schemas.microsoft.com/office/drawing/2014/main" id="{2E61C31C-33F0-4771-B229-9F8933932279}"/>
              </a:ext>
            </a:extLst>
          </p:cNvPr>
          <p:cNvSpPr txBox="1"/>
          <p:nvPr/>
        </p:nvSpPr>
        <p:spPr>
          <a:xfrm>
            <a:off x="6661150" y="5857875"/>
            <a:ext cx="4762500"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a:ea typeface="+mn-ea"/>
                <a:cs typeface="+mn-cs"/>
                <a:hlinkClick r:id="rId4" tooltip="http://asesordecalidad.blogspot.com/2015/02/listado-de-procedimientos-segun-iso.html"/>
              </a:rPr>
              <a:t>This Photo</a:t>
            </a:r>
            <a:r>
              <a:rPr kumimoji="0" lang="en-US" sz="900" b="0" i="0" u="none" strike="noStrike" kern="1200" cap="none" spc="0" normalizeH="0" baseline="0" noProof="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a:ea typeface="+mn-ea"/>
                <a:cs typeface="+mn-cs"/>
                <a:hlinkClick r:id="rId5" tooltip="https://creativecommons.org/licenses/by-nc-sa/3.0/"/>
              </a:rPr>
              <a:t>CC BY-SA-NC</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01696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pic>
        <p:nvPicPr>
          <p:cNvPr id="5" name="Content Placeholder 9" descr="Kommentare Blasen Sprechblase · Kostenlose Vektorgrafik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4258" y="645694"/>
            <a:ext cx="7478835" cy="5102747"/>
          </a:xfrm>
          <a:prstGeom prst="rect">
            <a:avLst/>
          </a:prstGeom>
        </p:spPr>
      </p:pic>
      <p:sp>
        <p:nvSpPr>
          <p:cNvPr id="6" name="TextBox 5"/>
          <p:cNvSpPr txBox="1"/>
          <p:nvPr/>
        </p:nvSpPr>
        <p:spPr>
          <a:xfrm flipH="1">
            <a:off x="3674142" y="4400550"/>
            <a:ext cx="833187"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
        <p:nvSpPr>
          <p:cNvPr id="7" name="TextBox 6"/>
          <p:cNvSpPr txBox="1"/>
          <p:nvPr/>
        </p:nvSpPr>
        <p:spPr>
          <a:xfrm>
            <a:off x="6376737" y="887329"/>
            <a:ext cx="827171"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
        <p:nvSpPr>
          <p:cNvPr id="8" name="TextBox 7"/>
          <p:cNvSpPr txBox="1"/>
          <p:nvPr/>
        </p:nvSpPr>
        <p:spPr>
          <a:xfrm>
            <a:off x="3674142" y="696134"/>
            <a:ext cx="62865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
        <p:nvSpPr>
          <p:cNvPr id="9" name="TextBox 8"/>
          <p:cNvSpPr txBox="1"/>
          <p:nvPr/>
        </p:nvSpPr>
        <p:spPr>
          <a:xfrm>
            <a:off x="6467723" y="4400550"/>
            <a:ext cx="947487"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
        <p:nvSpPr>
          <p:cNvPr id="10" name="TextBox 9"/>
          <p:cNvSpPr txBox="1"/>
          <p:nvPr/>
        </p:nvSpPr>
        <p:spPr>
          <a:xfrm>
            <a:off x="6312816" y="2289996"/>
            <a:ext cx="62865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
        <p:nvSpPr>
          <p:cNvPr id="11" name="TextBox 10"/>
          <p:cNvSpPr txBox="1"/>
          <p:nvPr/>
        </p:nvSpPr>
        <p:spPr>
          <a:xfrm>
            <a:off x="8812840" y="700867"/>
            <a:ext cx="62865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3379250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0FF138-8883-446D-A18F-22AD5BFB1A11}"/>
              </a:ext>
            </a:extLst>
          </p:cNvPr>
          <p:cNvSpPr>
            <a:spLocks noGrp="1"/>
          </p:cNvSpPr>
          <p:nvPr>
            <p:ph type="title"/>
          </p:nvPr>
        </p:nvSpPr>
        <p:spPr>
          <a:xfrm>
            <a:off x="1449137" y="261703"/>
            <a:ext cx="9956800" cy="1143000"/>
          </a:xfrm>
        </p:spPr>
        <p:txBody>
          <a:bodyPr anchor="ctr">
            <a:normAutofit/>
          </a:bodyPr>
          <a:lstStyle/>
          <a:p>
            <a:r>
              <a:rPr lang="en-US" b="1" dirty="0"/>
              <a:t>Administrative Action on Title IX </a:t>
            </a:r>
          </a:p>
        </p:txBody>
      </p:sp>
      <p:sp>
        <p:nvSpPr>
          <p:cNvPr id="4" name="Slide Number Placeholder 3">
            <a:extLst>
              <a:ext uri="{FF2B5EF4-FFF2-40B4-BE49-F238E27FC236}">
                <a16:creationId xmlns:a16="http://schemas.microsoft.com/office/drawing/2014/main" id="{EB2A3CC0-E6F2-430A-8D0C-90BE6ABE76E0}"/>
              </a:ext>
            </a:extLst>
          </p:cNvPr>
          <p:cNvSpPr>
            <a:spLocks noGrp="1"/>
          </p:cNvSpPr>
          <p:nvPr>
            <p:ph type="sldNum" sz="quarter" idx="10"/>
          </p:nvPr>
        </p:nvSpPr>
        <p:spPr>
          <a:xfrm>
            <a:off x="10846232" y="6230114"/>
            <a:ext cx="736168" cy="366183"/>
          </a:xfrm>
        </p:spPr>
        <p:txBody>
          <a:bodyPr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60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entury Gothic"/>
              <a:ea typeface="+mn-ea"/>
            </a:endParaRPr>
          </a:p>
        </p:txBody>
      </p:sp>
      <p:graphicFrame>
        <p:nvGraphicFramePr>
          <p:cNvPr id="7" name="Content Placeholder 2">
            <a:extLst>
              <a:ext uri="{FF2B5EF4-FFF2-40B4-BE49-F238E27FC236}">
                <a16:creationId xmlns:a16="http://schemas.microsoft.com/office/drawing/2014/main" id="{CDB81A2D-3567-4BEC-9EB5-A525DC3B45F7}"/>
              </a:ext>
            </a:extLst>
          </p:cNvPr>
          <p:cNvGraphicFramePr>
            <a:graphicFrameLocks noGrp="1"/>
          </p:cNvGraphicFramePr>
          <p:nvPr>
            <p:ph idx="1"/>
          </p:nvPr>
        </p:nvGraphicFramePr>
        <p:xfrm>
          <a:off x="1625600" y="1600201"/>
          <a:ext cx="99568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452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1117600" y="267022"/>
            <a:ext cx="9956800" cy="1143000"/>
          </a:xfrm>
        </p:spPr>
        <p:txBody>
          <a:bodyPr/>
          <a:lstStyle/>
          <a:p>
            <a:r>
              <a:rPr lang="en-US" b="1" dirty="0"/>
              <a:t>What is Sex Discrimination? </a:t>
            </a:r>
          </a:p>
        </p:txBody>
      </p:sp>
      <p:graphicFrame>
        <p:nvGraphicFramePr>
          <p:cNvPr id="19" name="Content Placeholder 18"/>
          <p:cNvGraphicFramePr>
            <a:graphicFrameLocks noGrp="1"/>
          </p:cNvGraphicFramePr>
          <p:nvPr>
            <p:ph idx="1"/>
          </p:nvPr>
        </p:nvGraphicFramePr>
        <p:xfrm>
          <a:off x="1352550" y="1238251"/>
          <a:ext cx="9256832" cy="3673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3" name="Oval 2"/>
          <p:cNvSpPr/>
          <p:nvPr/>
        </p:nvSpPr>
        <p:spPr>
          <a:xfrm>
            <a:off x="4898124" y="5311698"/>
            <a:ext cx="2165683" cy="112776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Retaliation</a:t>
            </a: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cxnSp>
        <p:nvCxnSpPr>
          <p:cNvPr id="4" name="Straight Connector 3">
            <a:extLst>
              <a:ext uri="{FF2B5EF4-FFF2-40B4-BE49-F238E27FC236}">
                <a16:creationId xmlns:a16="http://schemas.microsoft.com/office/drawing/2014/main" id="{A5A384A3-6826-4937-AF1E-417A60DEA54F}"/>
              </a:ext>
            </a:extLst>
          </p:cNvPr>
          <p:cNvCxnSpPr>
            <a:cxnSpLocks/>
          </p:cNvCxnSpPr>
          <p:nvPr/>
        </p:nvCxnSpPr>
        <p:spPr>
          <a:xfrm flipH="1">
            <a:off x="6330950" y="4923619"/>
            <a:ext cx="222250" cy="38807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3617D3FE-B475-4EA4-9F0D-C140D7880A13}"/>
              </a:ext>
            </a:extLst>
          </p:cNvPr>
          <p:cNvCxnSpPr>
            <a:cxnSpLocks/>
          </p:cNvCxnSpPr>
          <p:nvPr/>
        </p:nvCxnSpPr>
        <p:spPr>
          <a:xfrm>
            <a:off x="5263662" y="4923619"/>
            <a:ext cx="293076" cy="38807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900861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B2C0D6-F633-4510-971B-372562B866AC}"/>
              </a:ext>
            </a:extLst>
          </p:cNvPr>
          <p:cNvSpPr>
            <a:spLocks noGrp="1"/>
          </p:cNvSpPr>
          <p:nvPr>
            <p:ph type="title"/>
          </p:nvPr>
        </p:nvSpPr>
        <p:spPr>
          <a:xfrm>
            <a:off x="1372070" y="454048"/>
            <a:ext cx="9956800" cy="1143000"/>
          </a:xfrm>
        </p:spPr>
        <p:txBody>
          <a:bodyPr/>
          <a:lstStyle/>
          <a:p>
            <a:r>
              <a:rPr lang="en-US" b="1" dirty="0"/>
              <a:t>What is Required under the Final Rule? </a:t>
            </a:r>
          </a:p>
        </p:txBody>
      </p:sp>
      <p:sp>
        <p:nvSpPr>
          <p:cNvPr id="5" name="Content Placeholder 4">
            <a:extLst>
              <a:ext uri="{FF2B5EF4-FFF2-40B4-BE49-F238E27FC236}">
                <a16:creationId xmlns:a16="http://schemas.microsoft.com/office/drawing/2014/main" id="{56B06CB3-4E19-4603-8D71-EB375F05DAE3}"/>
              </a:ext>
            </a:extLst>
          </p:cNvPr>
          <p:cNvSpPr>
            <a:spLocks noGrp="1"/>
          </p:cNvSpPr>
          <p:nvPr>
            <p:ph idx="1"/>
          </p:nvPr>
        </p:nvSpPr>
        <p:spPr>
          <a:xfrm>
            <a:off x="668215" y="1600201"/>
            <a:ext cx="10914185" cy="4191000"/>
          </a:xfrm>
        </p:spPr>
        <p:txBody>
          <a:bodyPr/>
          <a:lstStyle/>
          <a:p>
            <a:pPr marL="0" indent="0">
              <a:buNone/>
            </a:pPr>
            <a:endParaRPr lang="en-US" dirty="0"/>
          </a:p>
          <a:p>
            <a:pPr marL="0" indent="0" algn="ctr">
              <a:buNone/>
            </a:pPr>
            <a:r>
              <a:rPr lang="en-US" dirty="0"/>
              <a:t>A recipient with </a:t>
            </a:r>
            <a:r>
              <a:rPr lang="en-US" b="1" dirty="0"/>
              <a:t>actual knowledge </a:t>
            </a:r>
            <a:r>
              <a:rPr lang="en-US" dirty="0"/>
              <a:t>of </a:t>
            </a:r>
            <a:r>
              <a:rPr lang="en-US" b="1" dirty="0"/>
              <a:t>sexual harassment</a:t>
            </a:r>
            <a:r>
              <a:rPr lang="en-US" dirty="0"/>
              <a:t> in an </a:t>
            </a:r>
            <a:r>
              <a:rPr lang="en-US" b="1" dirty="0"/>
              <a:t>education program or activity of the recipient </a:t>
            </a:r>
            <a:r>
              <a:rPr lang="en-US" dirty="0"/>
              <a:t>against a person </a:t>
            </a:r>
            <a:r>
              <a:rPr lang="en-US" b="1" dirty="0"/>
              <a:t>in the United States</a:t>
            </a:r>
            <a:r>
              <a:rPr lang="en-US" dirty="0"/>
              <a:t>, must respond promptly in a manner that is not deliberately indifferent. </a:t>
            </a:r>
          </a:p>
        </p:txBody>
      </p:sp>
    </p:spTree>
    <p:extLst>
      <p:ext uri="{BB962C8B-B14F-4D97-AF65-F5344CB8AC3E}">
        <p14:creationId xmlns:p14="http://schemas.microsoft.com/office/powerpoint/2010/main" val="649711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031DE-4266-4106-A4BA-8C7982DBCDDD}"/>
              </a:ext>
            </a:extLst>
          </p:cNvPr>
          <p:cNvSpPr>
            <a:spLocks noGrp="1"/>
          </p:cNvSpPr>
          <p:nvPr>
            <p:ph type="title"/>
          </p:nvPr>
        </p:nvSpPr>
        <p:spPr>
          <a:xfrm>
            <a:off x="1322754" y="281699"/>
            <a:ext cx="9956800" cy="1143000"/>
          </a:xfrm>
        </p:spPr>
        <p:txBody>
          <a:bodyPr/>
          <a:lstStyle/>
          <a:p>
            <a:r>
              <a:rPr lang="en-US" b="1" dirty="0"/>
              <a:t>Title IX Sexual Harassment </a:t>
            </a:r>
            <a:r>
              <a:rPr lang="en-US" sz="2400" dirty="0"/>
              <a:t>§106.30</a:t>
            </a:r>
            <a:endParaRPr lang="en-US" dirty="0"/>
          </a:p>
        </p:txBody>
      </p:sp>
      <p:sp>
        <p:nvSpPr>
          <p:cNvPr id="3" name="Content Placeholder 2">
            <a:extLst>
              <a:ext uri="{FF2B5EF4-FFF2-40B4-BE49-F238E27FC236}">
                <a16:creationId xmlns:a16="http://schemas.microsoft.com/office/drawing/2014/main" id="{2E02A8C1-AC0F-4AC9-9CC7-383D5702F680}"/>
              </a:ext>
            </a:extLst>
          </p:cNvPr>
          <p:cNvSpPr>
            <a:spLocks noGrp="1"/>
          </p:cNvSpPr>
          <p:nvPr>
            <p:ph idx="1"/>
          </p:nvPr>
        </p:nvSpPr>
        <p:spPr>
          <a:xfrm>
            <a:off x="1019908" y="1160585"/>
            <a:ext cx="10562492" cy="4630616"/>
          </a:xfrm>
        </p:spPr>
        <p:txBody>
          <a:bodyPr>
            <a:normAutofit fontScale="92500" lnSpcReduction="10000"/>
          </a:bodyPr>
          <a:lstStyle/>
          <a:p>
            <a:pPr lvl="0"/>
            <a:r>
              <a:rPr lang="en-US" sz="3000" dirty="0">
                <a:solidFill>
                  <a:prstClr val="black"/>
                </a:solidFill>
              </a:rPr>
              <a:t>Conduct on the basis of sex that satisfies one or more of the following: </a:t>
            </a:r>
          </a:p>
          <a:p>
            <a:pPr lvl="1"/>
            <a:r>
              <a:rPr lang="en-US" sz="2600" dirty="0">
                <a:solidFill>
                  <a:prstClr val="black"/>
                </a:solidFill>
              </a:rPr>
              <a:t>(</a:t>
            </a:r>
            <a:r>
              <a:rPr lang="en-US" sz="2600" dirty="0" err="1">
                <a:solidFill>
                  <a:prstClr val="black"/>
                </a:solidFill>
              </a:rPr>
              <a:t>i</a:t>
            </a:r>
            <a:r>
              <a:rPr lang="en-US" sz="2600" dirty="0">
                <a:solidFill>
                  <a:prstClr val="black"/>
                </a:solidFill>
              </a:rPr>
              <a:t>)An</a:t>
            </a:r>
            <a:r>
              <a:rPr lang="en-US" sz="2600" b="1" dirty="0">
                <a:solidFill>
                  <a:prstClr val="black"/>
                </a:solidFill>
              </a:rPr>
              <a:t> employee </a:t>
            </a:r>
            <a:r>
              <a:rPr lang="en-US" sz="2600" dirty="0">
                <a:solidFill>
                  <a:prstClr val="black"/>
                </a:solidFill>
              </a:rPr>
              <a:t>conditioning education benefits on participation in unwelcome sexual conduct (</a:t>
            </a:r>
            <a:r>
              <a:rPr lang="en-US" sz="2600" dirty="0" err="1">
                <a:solidFill>
                  <a:prstClr val="black"/>
                </a:solidFill>
              </a:rPr>
              <a:t>i.e</a:t>
            </a:r>
            <a:r>
              <a:rPr lang="en-US" sz="2600" dirty="0">
                <a:solidFill>
                  <a:prstClr val="black"/>
                </a:solidFill>
              </a:rPr>
              <a:t> quid pro quo); or </a:t>
            </a:r>
          </a:p>
          <a:p>
            <a:pPr marL="457200" lvl="1" indent="0">
              <a:buNone/>
            </a:pPr>
            <a:endParaRPr lang="en-US" sz="2600" dirty="0">
              <a:solidFill>
                <a:prstClr val="black"/>
              </a:solidFill>
            </a:endParaRPr>
          </a:p>
          <a:p>
            <a:pPr lvl="1"/>
            <a:r>
              <a:rPr lang="en-US" sz="2600" dirty="0">
                <a:solidFill>
                  <a:prstClr val="black"/>
                </a:solidFill>
              </a:rPr>
              <a:t>(ii)</a:t>
            </a:r>
            <a:r>
              <a:rPr lang="en-US" sz="2600" b="1" dirty="0">
                <a:solidFill>
                  <a:prstClr val="black"/>
                </a:solidFill>
              </a:rPr>
              <a:t>Unwelcome conduct that a reasonable person would determine is so severe, pervasive, AND objectively offensive that it effectively denies a person equal access to the school’s education program or activity;</a:t>
            </a:r>
            <a:r>
              <a:rPr lang="en-US" sz="2600" dirty="0">
                <a:solidFill>
                  <a:prstClr val="black"/>
                </a:solidFill>
              </a:rPr>
              <a:t> or </a:t>
            </a:r>
          </a:p>
          <a:p>
            <a:pPr marL="457200" lvl="1" indent="0">
              <a:buNone/>
            </a:pPr>
            <a:endParaRPr lang="en-US" sz="2600" dirty="0">
              <a:solidFill>
                <a:prstClr val="black"/>
              </a:solidFill>
            </a:endParaRPr>
          </a:p>
          <a:p>
            <a:pPr lvl="1"/>
            <a:r>
              <a:rPr lang="en-US" sz="2600" dirty="0">
                <a:solidFill>
                  <a:prstClr val="black"/>
                </a:solidFill>
              </a:rPr>
              <a:t>(iii) Sexual assault (as defined in the </a:t>
            </a:r>
            <a:r>
              <a:rPr lang="en-US" sz="2600" dirty="0" err="1">
                <a:solidFill>
                  <a:prstClr val="black"/>
                </a:solidFill>
              </a:rPr>
              <a:t>Clery</a:t>
            </a:r>
            <a:r>
              <a:rPr lang="en-US" sz="2600" dirty="0">
                <a:solidFill>
                  <a:prstClr val="black"/>
                </a:solidFill>
              </a:rPr>
              <a:t> Act), dating violence, domestic violence, or stalking as defined in VAWA</a:t>
            </a:r>
          </a:p>
          <a:p>
            <a:endParaRPr lang="en-US" dirty="0"/>
          </a:p>
        </p:txBody>
      </p:sp>
      <p:sp>
        <p:nvSpPr>
          <p:cNvPr id="4" name="Slide Number Placeholder 3">
            <a:extLst>
              <a:ext uri="{FF2B5EF4-FFF2-40B4-BE49-F238E27FC236}">
                <a16:creationId xmlns:a16="http://schemas.microsoft.com/office/drawing/2014/main" id="{3DE6EBEC-531D-4EB2-A63E-454285040F7B}"/>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456121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CB846-BBCA-44C2-8A11-138469CE6695}"/>
              </a:ext>
            </a:extLst>
          </p:cNvPr>
          <p:cNvSpPr>
            <a:spLocks noGrp="1"/>
          </p:cNvSpPr>
          <p:nvPr>
            <p:ph type="title"/>
          </p:nvPr>
        </p:nvSpPr>
        <p:spPr>
          <a:xfrm>
            <a:off x="1320800" y="342899"/>
            <a:ext cx="9956800" cy="1143000"/>
          </a:xfrm>
        </p:spPr>
        <p:txBody>
          <a:bodyPr/>
          <a:lstStyle/>
          <a:p>
            <a:r>
              <a:rPr lang="en-US" b="1" dirty="0"/>
              <a:t>Title IX Jurisdiction </a:t>
            </a:r>
          </a:p>
        </p:txBody>
      </p:sp>
      <p:sp>
        <p:nvSpPr>
          <p:cNvPr id="3" name="Content Placeholder 2">
            <a:extLst>
              <a:ext uri="{FF2B5EF4-FFF2-40B4-BE49-F238E27FC236}">
                <a16:creationId xmlns:a16="http://schemas.microsoft.com/office/drawing/2014/main" id="{9F5124BB-ED32-4B0E-BFCF-BF93996C2CA7}"/>
              </a:ext>
            </a:extLst>
          </p:cNvPr>
          <p:cNvSpPr>
            <a:spLocks noGrp="1"/>
          </p:cNvSpPr>
          <p:nvPr>
            <p:ph sz="half" idx="1"/>
          </p:nvPr>
        </p:nvSpPr>
        <p:spPr>
          <a:xfrm>
            <a:off x="609600" y="1417639"/>
            <a:ext cx="5689600" cy="4525962"/>
          </a:xfrm>
        </p:spPr>
        <p:txBody>
          <a:bodyPr/>
          <a:lstStyle/>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en-US" sz="2800" b="0" i="0" u="none" strike="noStrike" kern="1200" cap="none" spc="0" normalizeH="0" baseline="0" noProof="0" dirty="0">
                <a:ln>
                  <a:noFill/>
                </a:ln>
                <a:solidFill>
                  <a:prstClr val="black"/>
                </a:solidFill>
                <a:effectLst/>
                <a:uLnTx/>
                <a:uFillTx/>
                <a:latin typeface="Century Gothic"/>
                <a:ea typeface="+mn-ea"/>
              </a:rPr>
              <a:t>Institution’s program or activity in the United States </a:t>
            </a:r>
          </a:p>
          <a:p>
            <a:pPr marL="742950" marR="0" lvl="1" indent="-285750" algn="l" defTabSz="914400" rtl="0" eaLnBrk="1" fontAlgn="auto" latinLnBrk="0" hangingPunct="1">
              <a:lnSpc>
                <a:spcPct val="100000"/>
              </a:lnSpc>
              <a:spcBef>
                <a:spcPct val="2000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entury Gothic"/>
                <a:ea typeface="+mn-ea"/>
              </a:rPr>
              <a:t>Institution property </a:t>
            </a:r>
          </a:p>
          <a:p>
            <a:pPr marL="742950" marR="0" lvl="1" indent="-285750" algn="l" defTabSz="914400" rtl="0" eaLnBrk="1" fontAlgn="auto" latinLnBrk="0" hangingPunct="1">
              <a:lnSpc>
                <a:spcPct val="100000"/>
              </a:lnSpc>
              <a:spcBef>
                <a:spcPct val="2000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entury Gothic"/>
                <a:ea typeface="+mn-ea"/>
              </a:rPr>
              <a:t>Institution sponsored or affiliated events [</a:t>
            </a:r>
            <a:r>
              <a:rPr kumimoji="0" lang="en-US" sz="2400" b="0" i="0" u="none" strike="noStrike" kern="1200" cap="none" spc="0" normalizeH="0" baseline="0" noProof="0" dirty="0">
                <a:ln>
                  <a:noFill/>
                </a:ln>
                <a:solidFill>
                  <a:srgbClr val="FF0000"/>
                </a:solidFill>
                <a:effectLst/>
                <a:uLnTx/>
                <a:uFillTx/>
                <a:latin typeface="Century Gothic"/>
                <a:ea typeface="+mn-ea"/>
              </a:rPr>
              <a:t>substantial control</a:t>
            </a:r>
            <a:r>
              <a:rPr kumimoji="0" lang="en-US" sz="2400" b="0" i="0" u="none" strike="noStrike" kern="1200" cap="none" spc="0" normalizeH="0" baseline="0" noProof="0" dirty="0">
                <a:ln>
                  <a:noFill/>
                </a:ln>
                <a:solidFill>
                  <a:prstClr val="black"/>
                </a:solidFill>
                <a:effectLst/>
                <a:uLnTx/>
                <a:uFillTx/>
                <a:latin typeface="Century Gothic"/>
                <a:ea typeface="+mn-ea"/>
              </a:rPr>
              <a:t> is key] </a:t>
            </a:r>
          </a:p>
          <a:p>
            <a:pPr marL="742950" marR="0" lvl="1" indent="-285750" algn="l" defTabSz="914400" rtl="0" eaLnBrk="1" fontAlgn="auto" latinLnBrk="0" hangingPunct="1">
              <a:lnSpc>
                <a:spcPct val="100000"/>
              </a:lnSpc>
              <a:spcBef>
                <a:spcPct val="2000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entury Gothic"/>
                <a:ea typeface="+mn-ea"/>
              </a:rPr>
              <a:t>Buildings owned or controlled by officially recognized student organizations </a:t>
            </a:r>
          </a:p>
          <a:p>
            <a:endParaRPr lang="en-US" dirty="0"/>
          </a:p>
        </p:txBody>
      </p:sp>
      <p:pic>
        <p:nvPicPr>
          <p:cNvPr id="9" name="Content Placeholder 8" descr="A close up of a toy&#10;&#10;Description automatically generated">
            <a:extLst>
              <a:ext uri="{FF2B5EF4-FFF2-40B4-BE49-F238E27FC236}">
                <a16:creationId xmlns:a16="http://schemas.microsoft.com/office/drawing/2014/main" id="{3598ABE9-8F75-41A5-8E62-215786F1E847}"/>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6604000" y="1230924"/>
            <a:ext cx="5158155" cy="3868615"/>
          </a:xfrm>
        </p:spPr>
      </p:pic>
      <p:sp>
        <p:nvSpPr>
          <p:cNvPr id="5" name="Slide Number Placeholder 4">
            <a:extLst>
              <a:ext uri="{FF2B5EF4-FFF2-40B4-BE49-F238E27FC236}">
                <a16:creationId xmlns:a16="http://schemas.microsoft.com/office/drawing/2014/main" id="{A8E84ADC-4B6C-4D32-A488-F905E52EED2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10" name="TextBox 9">
            <a:extLst>
              <a:ext uri="{FF2B5EF4-FFF2-40B4-BE49-F238E27FC236}">
                <a16:creationId xmlns:a16="http://schemas.microsoft.com/office/drawing/2014/main" id="{6B22D73C-85DC-48FA-866D-719F643B422D}"/>
              </a:ext>
            </a:extLst>
          </p:cNvPr>
          <p:cNvSpPr txBox="1"/>
          <p:nvPr/>
        </p:nvSpPr>
        <p:spPr>
          <a:xfrm>
            <a:off x="9632461" y="5257744"/>
            <a:ext cx="22234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4" tooltip="http://www.physicaltherapistalliance.com/physical-therapy-boundaries/"/>
              </a:rPr>
              <a:t>This Photo</a:t>
            </a:r>
            <a:r>
              <a:rPr kumimoji="0" lang="en-US" sz="900" b="0" i="0" u="none" strike="noStrike" kern="1200" cap="none" spc="0" normalizeH="0" baseline="0" noProof="0" dirty="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5" tooltip="https://creativecommons.org/licenses/by-nd/3.0/"/>
              </a:rPr>
              <a:t>CC BY-ND</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1297201"/>
      </p:ext>
    </p:extLst>
  </p:cSld>
  <p:clrMapOvr>
    <a:masterClrMapping/>
  </p:clrMapOvr>
</p:sld>
</file>

<file path=ppt/theme/theme1.xml><?xml version="1.0" encoding="utf-8"?>
<a:theme xmlns:a="http://schemas.openxmlformats.org/drawingml/2006/main" name="Main title USG Standard 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econdary slides USG Widescreen whi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econdary slides USG Widescreen whi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F8C77C1560874D9BEC937BA26A4C15" ma:contentTypeVersion="13" ma:contentTypeDescription="Create a new document." ma:contentTypeScope="" ma:versionID="bcc0cce2f129a88cb22a904f5c12419c">
  <xsd:schema xmlns:xsd="http://www.w3.org/2001/XMLSchema" xmlns:xs="http://www.w3.org/2001/XMLSchema" xmlns:p="http://schemas.microsoft.com/office/2006/metadata/properties" xmlns:ns2="81002d4d-d276-43e0-93f5-e4301bf3b863" xmlns:ns3="e8660b5b-3f8e-4b8b-b835-2bbfd429e3af" targetNamespace="http://schemas.microsoft.com/office/2006/metadata/properties" ma:root="true" ma:fieldsID="7635bfee3e5ee7147ff40625f202a877" ns2:_="" ns3:_="">
    <xsd:import namespace="81002d4d-d276-43e0-93f5-e4301bf3b863"/>
    <xsd:import namespace="e8660b5b-3f8e-4b8b-b835-2bbfd429e3a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DateTaken"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002d4d-d276-43e0-93f5-e4301bf3b86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8660b5b-3f8e-4b8b-b835-2bbfd429e3af"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81A5E9D-A187-4B34-AF3C-57989CA75284}"/>
</file>

<file path=customXml/itemProps2.xml><?xml version="1.0" encoding="utf-8"?>
<ds:datastoreItem xmlns:ds="http://schemas.openxmlformats.org/officeDocument/2006/customXml" ds:itemID="{A3388109-EE42-4441-84B9-CBC5330CDE17}"/>
</file>

<file path=customXml/itemProps3.xml><?xml version="1.0" encoding="utf-8"?>
<ds:datastoreItem xmlns:ds="http://schemas.openxmlformats.org/officeDocument/2006/customXml" ds:itemID="{0E896741-7021-48D9-894E-6F8841328264}"/>
</file>

<file path=docProps/app.xml><?xml version="1.0" encoding="utf-8"?>
<Properties xmlns="http://schemas.openxmlformats.org/officeDocument/2006/extended-properties" xmlns:vt="http://schemas.openxmlformats.org/officeDocument/2006/docPropsVTypes">
  <TotalTime>279</TotalTime>
  <Words>1983</Words>
  <Application>Microsoft Office PowerPoint</Application>
  <PresentationFormat>Widescreen</PresentationFormat>
  <Paragraphs>384</Paragraphs>
  <Slides>45</Slides>
  <Notes>43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45</vt:i4>
      </vt:variant>
    </vt:vector>
  </HeadingPairs>
  <TitlesOfParts>
    <vt:vector size="55" baseType="lpstr">
      <vt:lpstr>Arial</vt:lpstr>
      <vt:lpstr>Calibri</vt:lpstr>
      <vt:lpstr>Century</vt:lpstr>
      <vt:lpstr>Century Gothic</vt:lpstr>
      <vt:lpstr>Corbel (Body)</vt:lpstr>
      <vt:lpstr>Georgia</vt:lpstr>
      <vt:lpstr>Perpetua</vt:lpstr>
      <vt:lpstr>Main title USG Standard white</vt:lpstr>
      <vt:lpstr>Secondary slides USG Widescreen white</vt:lpstr>
      <vt:lpstr>1_Secondary slides USG Widescreen white</vt:lpstr>
      <vt:lpstr>Hearing Panelist Refresher Training    Fall 2020  </vt:lpstr>
      <vt:lpstr>PowerPoint Presentation</vt:lpstr>
      <vt:lpstr>Overview of Title IX </vt:lpstr>
      <vt:lpstr>Title IX </vt:lpstr>
      <vt:lpstr>Administrative Action on Title IX </vt:lpstr>
      <vt:lpstr>What is Sex Discrimination? </vt:lpstr>
      <vt:lpstr>What is Required under the Final Rule? </vt:lpstr>
      <vt:lpstr>Title IX Sexual Harassment §106.30</vt:lpstr>
      <vt:lpstr>Title IX Jurisdiction </vt:lpstr>
      <vt:lpstr>Updated Sexual Misconduct Policy</vt:lpstr>
      <vt:lpstr>PowerPoint Presentation</vt:lpstr>
      <vt:lpstr>What Has Changed? </vt:lpstr>
      <vt:lpstr>What Has Remained the Same? </vt:lpstr>
      <vt:lpstr>Prohibited Conduct: Definitions &amp; Jurisdiction </vt:lpstr>
      <vt:lpstr>Key Categories of Prohibited Conduct </vt:lpstr>
      <vt:lpstr>Dating Violence</vt:lpstr>
      <vt:lpstr>Domestic Violence </vt:lpstr>
      <vt:lpstr>Stalking </vt:lpstr>
      <vt:lpstr>Sexual Exploitation </vt:lpstr>
      <vt:lpstr>Nonconsensual Sexual Contact </vt:lpstr>
      <vt:lpstr>Nonconsensual Sexual Penetration </vt:lpstr>
      <vt:lpstr>Sexual Harassment (Student on Student)</vt:lpstr>
      <vt:lpstr>Sexual Harassment (Other) </vt:lpstr>
      <vt:lpstr>Comparing Jurisdiction </vt:lpstr>
      <vt:lpstr>Overview of Complaint Process </vt:lpstr>
      <vt:lpstr>Pre-Hearing Complaint Process </vt:lpstr>
      <vt:lpstr>Complaint Consolidation </vt:lpstr>
      <vt:lpstr>The Formal Adjudication Process </vt:lpstr>
      <vt:lpstr>Live Hearing §106.45(b)(6)</vt:lpstr>
      <vt:lpstr>The USG Adjudication Processes </vt:lpstr>
      <vt:lpstr>Hearing Panel or Single-Decision Maker </vt:lpstr>
      <vt:lpstr>Hearing Officer or Hearing Chair</vt:lpstr>
      <vt:lpstr>Advisors §106.45(b)(6)</vt:lpstr>
      <vt:lpstr>Hearing Logistics </vt:lpstr>
      <vt:lpstr>Evidentiary Considerations</vt:lpstr>
      <vt:lpstr>Relevancy Determinations During Title IX Hearings </vt:lpstr>
      <vt:lpstr>Assessing Relevancy </vt:lpstr>
      <vt:lpstr>Other Evidentiary Exclusions  </vt:lpstr>
      <vt:lpstr>Standard of Evidence </vt:lpstr>
      <vt:lpstr>The Written Decision §106.45(b)(7)</vt:lpstr>
      <vt:lpstr>Appeals </vt:lpstr>
      <vt:lpstr>Additional Provisions </vt:lpstr>
      <vt:lpstr>Retaliation §106.71</vt:lpstr>
      <vt:lpstr>Record Keeping §106.45(b)(10)</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Hearing Panelist Refresher Training    Fall 2020</dc:title>
  <dc:creator>Na'Tasha Webb-Prather</dc:creator>
  <cp:lastModifiedBy>Lori McCarty</cp:lastModifiedBy>
  <cp:revision>7</cp:revision>
  <dcterms:created xsi:type="dcterms:W3CDTF">2020-08-18T16:17:19Z</dcterms:created>
  <dcterms:modified xsi:type="dcterms:W3CDTF">2020-08-20T12:20:11Z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0x010100E2F8C77C1560874D9BEC937BA26A4C15</vt:lpwstr>
  </property>
</Properties>
</file>